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81" r:id="rId5"/>
    <p:sldId id="271" r:id="rId6"/>
    <p:sldId id="274" r:id="rId7"/>
    <p:sldId id="257" r:id="rId8"/>
    <p:sldId id="261" r:id="rId9"/>
    <p:sldId id="269" r:id="rId10"/>
    <p:sldId id="278" r:id="rId11"/>
    <p:sldId id="279" r:id="rId12"/>
    <p:sldId id="258" r:id="rId13"/>
    <p:sldId id="265" r:id="rId14"/>
    <p:sldId id="262" r:id="rId15"/>
  </p:sldIdLst>
  <p:sldSz cx="12192000" cy="6858000"/>
  <p:notesSz cx="6858000" cy="9144000"/>
  <p:embeddedFontLst>
    <p:embeddedFont>
      <p:font typeface="Century Gothic" panose="020B0502020202020204"/>
      <p:regular r:id="rId20"/>
    </p:embeddedFont>
    <p:embeddedFont>
      <p:font typeface="Calibri" panose="020F0502020204030204"/>
      <p:regular r:id="rId21"/>
      <p:bold r:id="rId22"/>
      <p:italic r:id="rId23"/>
      <p:boldItalic r:id="rId24"/>
    </p:embeddedFont>
    <p:embeddedFont>
      <p:font typeface="Calibri" panose="020F050202020403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his"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font" Target="fonts/font9.fntdata"/><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commentAuthors" Target="commentAuthors.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4-10T23:19:36.585" idx="1">
    <p:pos x="10" y="10"/>
    <p:text/>
  </p:cm>
</p:cmLst>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txBox="1"/>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8" name="Shape 338"/>
        <p:cNvGrpSpPr/>
        <p:nvPr/>
      </p:nvGrpSpPr>
      <p:grpSpPr>
        <a:xfrm>
          <a:off x="0" y="0"/>
          <a:ext cx="0" cy="0"/>
          <a:chOff x="0" y="0"/>
          <a:chExt cx="0" cy="0"/>
        </a:xfrm>
      </p:grpSpPr>
      <p:sp>
        <p:nvSpPr>
          <p:cNvPr id="339" name="Google Shape;339;p1: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40" name="Google Shape;340;p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61" name="Google Shape;361;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7" name="Shape 397"/>
        <p:cNvGrpSpPr/>
        <p:nvPr/>
      </p:nvGrpSpPr>
      <p:grpSpPr>
        <a:xfrm>
          <a:off x="0" y="0"/>
          <a:ext cx="0" cy="0"/>
          <a:chOff x="0" y="0"/>
          <a:chExt cx="0" cy="0"/>
        </a:xfrm>
      </p:grpSpPr>
      <p:sp>
        <p:nvSpPr>
          <p:cNvPr id="398" name="Google Shape;398;p9: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99" name="Google Shape;399;p9: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61" name="Google Shape;361;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61" name="Google Shape;361;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3" name="Shape 343"/>
        <p:cNvGrpSpPr/>
        <p:nvPr/>
      </p:nvGrpSpPr>
      <p:grpSpPr>
        <a:xfrm>
          <a:off x="0" y="0"/>
          <a:ext cx="0" cy="0"/>
          <a:chOff x="0" y="0"/>
          <a:chExt cx="0" cy="0"/>
        </a:xfrm>
      </p:grpSpPr>
      <p:sp>
        <p:nvSpPr>
          <p:cNvPr id="344" name="Google Shape;344;p5: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45" name="Google Shape;345;p5: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8" name="Shape 388"/>
        <p:cNvGrpSpPr/>
        <p:nvPr/>
      </p:nvGrpSpPr>
      <p:grpSpPr>
        <a:xfrm>
          <a:off x="0" y="0"/>
          <a:ext cx="0" cy="0"/>
          <a:chOff x="0" y="0"/>
          <a:chExt cx="0" cy="0"/>
        </a:xfrm>
      </p:grpSpPr>
      <p:sp>
        <p:nvSpPr>
          <p:cNvPr id="389" name="Google Shape;389;p6: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90" name="Google Shape;390;p6: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61" name="Google Shape;361;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61" name="Google Shape;361;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61" name="Google Shape;361;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61" name="Google Shape;361;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Title">
    <p:bg>
      <p:bgPr>
        <a:solidFill>
          <a:schemeClr val="accent1"/>
        </a:solidFill>
        <a:effectLst/>
      </p:bgPr>
    </p:bg>
    <p:spTree>
      <p:nvGrpSpPr>
        <p:cNvPr id="13" name="Shape 13"/>
        <p:cNvGrpSpPr/>
        <p:nvPr/>
      </p:nvGrpSpPr>
      <p:grpSpPr>
        <a:xfrm>
          <a:off x="0" y="0"/>
          <a:ext cx="0" cy="0"/>
          <a:chOff x="0" y="0"/>
          <a:chExt cx="0" cy="0"/>
        </a:xfrm>
      </p:grpSpPr>
      <p:pic>
        <p:nvPicPr>
          <p:cNvPr id="14" name="Google Shape;14;p11"/>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15" name="Google Shape;15;p11"/>
          <p:cNvSpPr txBox="1"/>
          <p:nvPr>
            <p:ph type="title"/>
          </p:nvPr>
        </p:nvSpPr>
        <p:spPr>
          <a:xfrm>
            <a:off x="825674" y="1327759"/>
            <a:ext cx="4989628" cy="1929505"/>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accent6"/>
              </a:buClr>
              <a:buSzPts val="4800"/>
              <a:buFont typeface="Century Gothic" panose="020B0502020202020204"/>
              <a:buNone/>
              <a:defRPr sz="48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 name="Google Shape;16;p11"/>
          <p:cNvSpPr txBox="1"/>
          <p:nvPr>
            <p:ph type="body" idx="1"/>
          </p:nvPr>
        </p:nvSpPr>
        <p:spPr>
          <a:xfrm>
            <a:off x="838934" y="3257264"/>
            <a:ext cx="4989628" cy="816022"/>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1000"/>
              </a:spcBef>
              <a:spcAft>
                <a:spcPts val="0"/>
              </a:spcAft>
              <a:buClr>
                <a:schemeClr val="lt1"/>
              </a:buClr>
              <a:buSzPts val="1800"/>
              <a:buFont typeface="Arial" panose="020B0604020202020204"/>
              <a:buNone/>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bout Us">
  <p:cSld name="About Us">
    <p:spTree>
      <p:nvGrpSpPr>
        <p:cNvPr id="163" name="Shape 163"/>
        <p:cNvGrpSpPr/>
        <p:nvPr/>
      </p:nvGrpSpPr>
      <p:grpSpPr>
        <a:xfrm>
          <a:off x="0" y="0"/>
          <a:ext cx="0" cy="0"/>
          <a:chOff x="0" y="0"/>
          <a:chExt cx="0" cy="0"/>
        </a:xfrm>
      </p:grpSpPr>
      <p:pic>
        <p:nvPicPr>
          <p:cNvPr id="164" name="Google Shape;164;p20"/>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165" name="Google Shape;165;p20"/>
          <p:cNvSpPr/>
          <p:nvPr/>
        </p:nvSpPr>
        <p:spPr>
          <a:xfrm>
            <a:off x="7462048" y="1199853"/>
            <a:ext cx="3929901" cy="3929901"/>
          </a:xfrm>
          <a:prstGeom prst="ellipse">
            <a:avLst/>
          </a:prstGeom>
          <a:noFill/>
          <a:ln w="381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ph type="title"/>
          </p:nvPr>
        </p:nvSpPr>
        <p:spPr>
          <a:xfrm>
            <a:off x="1021623" y="2210810"/>
            <a:ext cx="4579970" cy="53803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accent6"/>
              </a:buClr>
              <a:buSzPts val="2800"/>
              <a:buFont typeface="Century Gothic" panose="020B0502020202020204"/>
              <a:buNone/>
              <a:defRPr sz="28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67" name="Google Shape;167;p20"/>
          <p:cNvSpPr txBox="1"/>
          <p:nvPr>
            <p:ph type="body" idx="1"/>
          </p:nvPr>
        </p:nvSpPr>
        <p:spPr>
          <a:xfrm>
            <a:off x="1034661" y="2747550"/>
            <a:ext cx="5309918" cy="287203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600"/>
              <a:buFont typeface="Arial" panose="020B0604020202020204"/>
              <a:buNone/>
              <a:defRPr sz="16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68" name="Google Shape;168;p20"/>
          <p:cNvSpPr/>
          <p:nvPr>
            <p:ph type="pic" idx="2"/>
          </p:nvPr>
        </p:nvSpPr>
        <p:spPr>
          <a:xfrm>
            <a:off x="7663453" y="1433033"/>
            <a:ext cx="3527091" cy="3463540"/>
          </a:xfrm>
          <a:prstGeom prst="ellipse">
            <a:avLst/>
          </a:prstGeom>
          <a:noFill/>
          <a:ln>
            <a:noFill/>
          </a:ln>
        </p:spPr>
      </p:sp>
      <p:sp>
        <p:nvSpPr>
          <p:cNvPr id="169" name="Google Shape;169;p20"/>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0" name="Google Shape;170;p20"/>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171" name="Google Shape;171;p20"/>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ivider Slide">
  <p:cSld name="Divider Slide">
    <p:spTree>
      <p:nvGrpSpPr>
        <p:cNvPr id="172" name="Shape 172"/>
        <p:cNvGrpSpPr/>
        <p:nvPr/>
      </p:nvGrpSpPr>
      <p:grpSpPr>
        <a:xfrm>
          <a:off x="0" y="0"/>
          <a:ext cx="0" cy="0"/>
          <a:chOff x="0" y="0"/>
          <a:chExt cx="0" cy="0"/>
        </a:xfrm>
      </p:grpSpPr>
      <p:pic>
        <p:nvPicPr>
          <p:cNvPr id="173" name="Google Shape;173;p21"/>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174" name="Google Shape;174;p21"/>
          <p:cNvSpPr txBox="1"/>
          <p:nvPr>
            <p:ph type="title"/>
          </p:nvPr>
        </p:nvSpPr>
        <p:spPr>
          <a:xfrm>
            <a:off x="5425440" y="2741026"/>
            <a:ext cx="5002478" cy="2357066"/>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accent6"/>
              </a:buClr>
              <a:buSzPts val="4800"/>
              <a:buFont typeface="Century Gothic" panose="020B0502020202020204"/>
              <a:buNone/>
              <a:defRPr sz="48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usiness Model">
  <p:cSld name="Business Model">
    <p:spTree>
      <p:nvGrpSpPr>
        <p:cNvPr id="175" name="Shape 175"/>
        <p:cNvGrpSpPr/>
        <p:nvPr/>
      </p:nvGrpSpPr>
      <p:grpSpPr>
        <a:xfrm>
          <a:off x="0" y="0"/>
          <a:ext cx="0" cy="0"/>
          <a:chOff x="0" y="0"/>
          <a:chExt cx="0" cy="0"/>
        </a:xfrm>
      </p:grpSpPr>
      <p:pic>
        <p:nvPicPr>
          <p:cNvPr id="176" name="Google Shape;176;p22"/>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177" name="Google Shape;177;p22"/>
          <p:cNvSpPr txBox="1"/>
          <p:nvPr>
            <p:ph type="title"/>
          </p:nvPr>
        </p:nvSpPr>
        <p:spPr>
          <a:xfrm>
            <a:off x="965511" y="760406"/>
            <a:ext cx="5424988" cy="57924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78" name="Google Shape;178;p22"/>
          <p:cNvSpPr txBox="1"/>
          <p:nvPr>
            <p:ph type="body" idx="1"/>
          </p:nvPr>
        </p:nvSpPr>
        <p:spPr>
          <a:xfrm>
            <a:off x="965511" y="3417877"/>
            <a:ext cx="2806280"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79" name="Google Shape;179;p22"/>
          <p:cNvSpPr txBox="1"/>
          <p:nvPr>
            <p:ph type="body" idx="2"/>
          </p:nvPr>
        </p:nvSpPr>
        <p:spPr>
          <a:xfrm>
            <a:off x="965511" y="3766050"/>
            <a:ext cx="2806280"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80" name="Google Shape;180;p22"/>
          <p:cNvSpPr txBox="1"/>
          <p:nvPr>
            <p:ph type="body" idx="3"/>
          </p:nvPr>
        </p:nvSpPr>
        <p:spPr>
          <a:xfrm>
            <a:off x="4514520" y="3400925"/>
            <a:ext cx="2806280"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81" name="Google Shape;181;p22"/>
          <p:cNvSpPr txBox="1"/>
          <p:nvPr>
            <p:ph type="body" idx="4"/>
          </p:nvPr>
        </p:nvSpPr>
        <p:spPr>
          <a:xfrm>
            <a:off x="4514520" y="3749098"/>
            <a:ext cx="2806280"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82" name="Google Shape;182;p22"/>
          <p:cNvSpPr txBox="1"/>
          <p:nvPr>
            <p:ph type="body" idx="5"/>
          </p:nvPr>
        </p:nvSpPr>
        <p:spPr>
          <a:xfrm>
            <a:off x="8063529" y="3400925"/>
            <a:ext cx="2692240"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83" name="Google Shape;183;p22"/>
          <p:cNvSpPr txBox="1"/>
          <p:nvPr>
            <p:ph type="body" idx="6"/>
          </p:nvPr>
        </p:nvSpPr>
        <p:spPr>
          <a:xfrm>
            <a:off x="8063529" y="3749098"/>
            <a:ext cx="2692240"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84" name="Google Shape;184;p22"/>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5" name="Google Shape;185;p22"/>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186" name="Google Shape;186;p22"/>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rket Opportunity Overview">
  <p:cSld name="Market Opportunity Overview">
    <p:spTree>
      <p:nvGrpSpPr>
        <p:cNvPr id="187" name="Shape 187"/>
        <p:cNvGrpSpPr/>
        <p:nvPr/>
      </p:nvGrpSpPr>
      <p:grpSpPr>
        <a:xfrm>
          <a:off x="0" y="0"/>
          <a:ext cx="0" cy="0"/>
          <a:chOff x="0" y="0"/>
          <a:chExt cx="0" cy="0"/>
        </a:xfrm>
      </p:grpSpPr>
      <p:pic>
        <p:nvPicPr>
          <p:cNvPr id="188" name="Google Shape;188;p23"/>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189" name="Google Shape;189;p23"/>
          <p:cNvSpPr txBox="1"/>
          <p:nvPr>
            <p:ph type="title"/>
          </p:nvPr>
        </p:nvSpPr>
        <p:spPr>
          <a:xfrm>
            <a:off x="5029799" y="1380501"/>
            <a:ext cx="5097428" cy="991689"/>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90" name="Google Shape;190;p23"/>
          <p:cNvSpPr txBox="1"/>
          <p:nvPr>
            <p:ph type="body" idx="1"/>
          </p:nvPr>
        </p:nvSpPr>
        <p:spPr>
          <a:xfrm>
            <a:off x="692337" y="3400981"/>
            <a:ext cx="2693128" cy="991689"/>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accent6"/>
              </a:buClr>
              <a:buSzPts val="5400"/>
              <a:buFont typeface="Arial" panose="020B0604020202020204"/>
              <a:buNone/>
              <a:defRPr sz="54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91" name="Google Shape;191;p23"/>
          <p:cNvSpPr txBox="1"/>
          <p:nvPr>
            <p:ph type="body" idx="2"/>
          </p:nvPr>
        </p:nvSpPr>
        <p:spPr>
          <a:xfrm>
            <a:off x="692336" y="4670980"/>
            <a:ext cx="2693129" cy="115163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panose="020703090202050204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92" name="Google Shape;192;p23"/>
          <p:cNvSpPr txBox="1"/>
          <p:nvPr>
            <p:ph type="body" idx="3"/>
          </p:nvPr>
        </p:nvSpPr>
        <p:spPr>
          <a:xfrm>
            <a:off x="3587933" y="3400981"/>
            <a:ext cx="2693128" cy="991689"/>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accent6"/>
              </a:buClr>
              <a:buSzPts val="5400"/>
              <a:buFont typeface="Arial" panose="020B0604020202020204"/>
              <a:buNone/>
              <a:defRPr sz="54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93" name="Google Shape;193;p23"/>
          <p:cNvSpPr txBox="1"/>
          <p:nvPr>
            <p:ph type="body" idx="4"/>
          </p:nvPr>
        </p:nvSpPr>
        <p:spPr>
          <a:xfrm>
            <a:off x="3587931" y="4670980"/>
            <a:ext cx="2693129" cy="115163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panose="020703090202050204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94" name="Google Shape;194;p23"/>
          <p:cNvSpPr txBox="1"/>
          <p:nvPr>
            <p:ph type="body" idx="5"/>
          </p:nvPr>
        </p:nvSpPr>
        <p:spPr>
          <a:xfrm>
            <a:off x="6483530" y="3400981"/>
            <a:ext cx="2693128" cy="991689"/>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accent6"/>
              </a:buClr>
              <a:buSzPts val="5400"/>
              <a:buFont typeface="Arial" panose="020B0604020202020204"/>
              <a:buNone/>
              <a:defRPr sz="54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95" name="Google Shape;195;p23"/>
          <p:cNvSpPr txBox="1"/>
          <p:nvPr>
            <p:ph type="body" idx="6"/>
          </p:nvPr>
        </p:nvSpPr>
        <p:spPr>
          <a:xfrm>
            <a:off x="6483528" y="4670980"/>
            <a:ext cx="2693129" cy="115163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panose="020703090202050204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96" name="Google Shape;196;p23"/>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7" name="Google Shape;197;p23"/>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198" name="Google Shape;198;p23"/>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rket Opportunity Comparison">
  <p:cSld name="Market Opportunity Comparison">
    <p:spTree>
      <p:nvGrpSpPr>
        <p:cNvPr id="199" name="Shape 199"/>
        <p:cNvGrpSpPr/>
        <p:nvPr/>
      </p:nvGrpSpPr>
      <p:grpSpPr>
        <a:xfrm>
          <a:off x="0" y="0"/>
          <a:ext cx="0" cy="0"/>
          <a:chOff x="0" y="0"/>
          <a:chExt cx="0" cy="0"/>
        </a:xfrm>
      </p:grpSpPr>
      <p:pic>
        <p:nvPicPr>
          <p:cNvPr id="200" name="Google Shape;200;p24"/>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201" name="Google Shape;201;p24"/>
          <p:cNvSpPr txBox="1"/>
          <p:nvPr>
            <p:ph type="title"/>
          </p:nvPr>
        </p:nvSpPr>
        <p:spPr>
          <a:xfrm>
            <a:off x="5029799" y="1377876"/>
            <a:ext cx="5097428" cy="918377"/>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02" name="Google Shape;202;p24"/>
          <p:cNvSpPr txBox="1"/>
          <p:nvPr>
            <p:ph type="body" idx="1"/>
          </p:nvPr>
        </p:nvSpPr>
        <p:spPr>
          <a:xfrm>
            <a:off x="2535012" y="2724048"/>
            <a:ext cx="1786461" cy="107234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1000"/>
              </a:spcBef>
              <a:spcAft>
                <a:spcPts val="0"/>
              </a:spcAft>
              <a:buClr>
                <a:schemeClr val="accent6"/>
              </a:buClr>
              <a:buSzPts val="5400"/>
              <a:buFont typeface="Arial" panose="020B0604020202020204"/>
              <a:buNone/>
              <a:defRPr sz="54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03" name="Google Shape;203;p24"/>
          <p:cNvSpPr txBox="1"/>
          <p:nvPr>
            <p:ph type="body" idx="2"/>
          </p:nvPr>
        </p:nvSpPr>
        <p:spPr>
          <a:xfrm>
            <a:off x="4267209" y="2930881"/>
            <a:ext cx="3639904" cy="38774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800"/>
              <a:buFont typeface="Arial" panose="020B0604020202020204"/>
              <a:buNone/>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04" name="Google Shape;204;p24"/>
          <p:cNvSpPr txBox="1"/>
          <p:nvPr>
            <p:ph type="body" idx="3"/>
          </p:nvPr>
        </p:nvSpPr>
        <p:spPr>
          <a:xfrm>
            <a:off x="4267209" y="3282057"/>
            <a:ext cx="3639904" cy="4817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05" name="Google Shape;205;p24"/>
          <p:cNvSpPr txBox="1"/>
          <p:nvPr>
            <p:ph type="body" idx="4"/>
          </p:nvPr>
        </p:nvSpPr>
        <p:spPr>
          <a:xfrm>
            <a:off x="2535012" y="3882118"/>
            <a:ext cx="1786461" cy="107234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1000"/>
              </a:spcBef>
              <a:spcAft>
                <a:spcPts val="0"/>
              </a:spcAft>
              <a:buClr>
                <a:schemeClr val="accent6"/>
              </a:buClr>
              <a:buSzPts val="5400"/>
              <a:buFont typeface="Arial" panose="020B0604020202020204"/>
              <a:buNone/>
              <a:defRPr sz="54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06" name="Google Shape;206;p24"/>
          <p:cNvSpPr txBox="1"/>
          <p:nvPr>
            <p:ph type="body" idx="5"/>
          </p:nvPr>
        </p:nvSpPr>
        <p:spPr>
          <a:xfrm>
            <a:off x="4267209" y="4097257"/>
            <a:ext cx="3639905" cy="38774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800"/>
              <a:buFont typeface="Arial" panose="020B0604020202020204"/>
              <a:buNone/>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07" name="Google Shape;207;p24"/>
          <p:cNvSpPr txBox="1"/>
          <p:nvPr>
            <p:ph type="body" idx="6"/>
          </p:nvPr>
        </p:nvSpPr>
        <p:spPr>
          <a:xfrm>
            <a:off x="4267209" y="4448433"/>
            <a:ext cx="3639905" cy="4817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08" name="Google Shape;208;p24"/>
          <p:cNvSpPr txBox="1"/>
          <p:nvPr>
            <p:ph type="body" idx="7"/>
          </p:nvPr>
        </p:nvSpPr>
        <p:spPr>
          <a:xfrm>
            <a:off x="2535012" y="5046627"/>
            <a:ext cx="1786461" cy="1072345"/>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1000"/>
              </a:spcBef>
              <a:spcAft>
                <a:spcPts val="0"/>
              </a:spcAft>
              <a:buClr>
                <a:schemeClr val="accent6"/>
              </a:buClr>
              <a:buSzPts val="5400"/>
              <a:buFont typeface="Arial" panose="020B0604020202020204"/>
              <a:buNone/>
              <a:defRPr sz="54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09" name="Google Shape;209;p24"/>
          <p:cNvSpPr txBox="1"/>
          <p:nvPr>
            <p:ph type="body" idx="8"/>
          </p:nvPr>
        </p:nvSpPr>
        <p:spPr>
          <a:xfrm>
            <a:off x="4258730" y="5267189"/>
            <a:ext cx="3639905" cy="38774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800"/>
              <a:buFont typeface="Arial" panose="020B0604020202020204"/>
              <a:buNone/>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10" name="Google Shape;210;p24"/>
          <p:cNvSpPr txBox="1"/>
          <p:nvPr>
            <p:ph type="body" idx="9"/>
          </p:nvPr>
        </p:nvSpPr>
        <p:spPr>
          <a:xfrm>
            <a:off x="4258730" y="5618365"/>
            <a:ext cx="3639905" cy="4817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11" name="Google Shape;211;p24"/>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2" name="Google Shape;212;p24"/>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213" name="Google Shape;213;p24"/>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ur Competition">
  <p:cSld name="Our Competition">
    <p:spTree>
      <p:nvGrpSpPr>
        <p:cNvPr id="214" name="Shape 214"/>
        <p:cNvGrpSpPr/>
        <p:nvPr/>
      </p:nvGrpSpPr>
      <p:grpSpPr>
        <a:xfrm>
          <a:off x="0" y="0"/>
          <a:ext cx="0" cy="0"/>
          <a:chOff x="0" y="0"/>
          <a:chExt cx="0" cy="0"/>
        </a:xfrm>
      </p:grpSpPr>
      <p:pic>
        <p:nvPicPr>
          <p:cNvPr id="215" name="Google Shape;215;p25"/>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216" name="Google Shape;216;p25"/>
          <p:cNvSpPr txBox="1"/>
          <p:nvPr>
            <p:ph type="title"/>
          </p:nvPr>
        </p:nvSpPr>
        <p:spPr>
          <a:xfrm>
            <a:off x="2434082" y="2232234"/>
            <a:ext cx="7323836" cy="743753"/>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17" name="Google Shape;217;p25"/>
          <p:cNvSpPr txBox="1"/>
          <p:nvPr>
            <p:ph type="body" idx="1"/>
          </p:nvPr>
        </p:nvSpPr>
        <p:spPr>
          <a:xfrm>
            <a:off x="1469369" y="3317783"/>
            <a:ext cx="4172533" cy="2746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18" name="Google Shape;218;p25"/>
          <p:cNvSpPr txBox="1"/>
          <p:nvPr>
            <p:ph type="body" idx="2"/>
          </p:nvPr>
        </p:nvSpPr>
        <p:spPr>
          <a:xfrm>
            <a:off x="1469369" y="3651424"/>
            <a:ext cx="4172533" cy="232965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panose="020703090202050204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12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19" name="Google Shape;219;p25"/>
          <p:cNvSpPr txBox="1"/>
          <p:nvPr>
            <p:ph type="body" idx="3"/>
          </p:nvPr>
        </p:nvSpPr>
        <p:spPr>
          <a:xfrm>
            <a:off x="6672448" y="3317783"/>
            <a:ext cx="4172533" cy="2746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20" name="Google Shape;220;p25"/>
          <p:cNvSpPr txBox="1"/>
          <p:nvPr>
            <p:ph type="body" idx="4"/>
          </p:nvPr>
        </p:nvSpPr>
        <p:spPr>
          <a:xfrm>
            <a:off x="6672448" y="3651424"/>
            <a:ext cx="4172533" cy="232965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accent6"/>
              </a:buClr>
              <a:buSzPts val="1400"/>
              <a:buFont typeface="Courier New" panose="020703090202050204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12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21" name="Google Shape;221;p25"/>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2" name="Google Shape;222;p25"/>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223" name="Google Shape;223;p25"/>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ur Competition v2">
  <p:cSld name="Our Competition v2">
    <p:spTree>
      <p:nvGrpSpPr>
        <p:cNvPr id="224" name="Shape 224"/>
        <p:cNvGrpSpPr/>
        <p:nvPr/>
      </p:nvGrpSpPr>
      <p:grpSpPr>
        <a:xfrm>
          <a:off x="0" y="0"/>
          <a:ext cx="0" cy="0"/>
          <a:chOff x="0" y="0"/>
          <a:chExt cx="0" cy="0"/>
        </a:xfrm>
      </p:grpSpPr>
      <p:pic>
        <p:nvPicPr>
          <p:cNvPr id="225" name="Google Shape;225;p26"/>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226" name="Google Shape;226;p26"/>
          <p:cNvSpPr txBox="1"/>
          <p:nvPr>
            <p:ph type="title"/>
          </p:nvPr>
        </p:nvSpPr>
        <p:spPr>
          <a:xfrm>
            <a:off x="614107" y="501519"/>
            <a:ext cx="10515600" cy="4920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27" name="Google Shape;227;p26"/>
          <p:cNvSpPr txBox="1"/>
          <p:nvPr>
            <p:ph type="body" idx="1"/>
          </p:nvPr>
        </p:nvSpPr>
        <p:spPr>
          <a:xfrm>
            <a:off x="3927206" y="1599947"/>
            <a:ext cx="1706965"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000"/>
              <a:buFont typeface="Arial" panose="020B0604020202020204"/>
              <a:buNone/>
              <a:defRPr sz="10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28" name="Google Shape;228;p26"/>
          <p:cNvSpPr txBox="1"/>
          <p:nvPr>
            <p:ph type="body" idx="2"/>
          </p:nvPr>
        </p:nvSpPr>
        <p:spPr>
          <a:xfrm>
            <a:off x="2423421" y="2378452"/>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3"/>
              </a:buClr>
              <a:buSzPts val="1800"/>
              <a:buFont typeface="Arial" panose="020B0604020202020204"/>
              <a:buNone/>
              <a:defRPr sz="1800" b="1" i="0" u="none" strike="noStrike" cap="none">
                <a:solidFill>
                  <a:schemeClr val="accent3"/>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29" name="Google Shape;229;p26"/>
          <p:cNvSpPr txBox="1"/>
          <p:nvPr>
            <p:ph type="body" idx="3"/>
          </p:nvPr>
        </p:nvSpPr>
        <p:spPr>
          <a:xfrm>
            <a:off x="5443586" y="2129182"/>
            <a:ext cx="1706965" cy="104857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lt1"/>
              </a:buClr>
              <a:buSzPts val="1600"/>
              <a:buFont typeface="Arial" panose="020B0604020202020204"/>
              <a:buNone/>
              <a:defRPr sz="16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0" name="Google Shape;230;p26"/>
          <p:cNvSpPr txBox="1"/>
          <p:nvPr>
            <p:ph type="body" idx="4"/>
          </p:nvPr>
        </p:nvSpPr>
        <p:spPr>
          <a:xfrm>
            <a:off x="1234399" y="3528829"/>
            <a:ext cx="1209143"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000"/>
              <a:buFont typeface="Arial" panose="020B0604020202020204"/>
              <a:buNone/>
              <a:defRPr sz="10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1" name="Google Shape;231;p26"/>
          <p:cNvSpPr txBox="1"/>
          <p:nvPr>
            <p:ph type="body" idx="5"/>
          </p:nvPr>
        </p:nvSpPr>
        <p:spPr>
          <a:xfrm>
            <a:off x="7131018" y="3528829"/>
            <a:ext cx="1380681"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000"/>
              <a:buFont typeface="Arial" panose="020B0604020202020204"/>
              <a:buNone/>
              <a:defRPr sz="10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2" name="Google Shape;232;p26"/>
          <p:cNvSpPr txBox="1"/>
          <p:nvPr>
            <p:ph type="body" idx="6"/>
          </p:nvPr>
        </p:nvSpPr>
        <p:spPr>
          <a:xfrm>
            <a:off x="1322436" y="4634331"/>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rgbClr val="A02AF9"/>
              </a:buClr>
              <a:buSzPts val="1800"/>
              <a:buFont typeface="Arial" panose="020B0604020202020204"/>
              <a:buNone/>
              <a:defRPr sz="1800" b="1" i="0" u="none" strike="noStrike" cap="none">
                <a:solidFill>
                  <a:srgbClr val="A02AF9"/>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3" name="Google Shape;233;p26"/>
          <p:cNvSpPr txBox="1"/>
          <p:nvPr>
            <p:ph type="body" idx="7"/>
          </p:nvPr>
        </p:nvSpPr>
        <p:spPr>
          <a:xfrm>
            <a:off x="2859913" y="4459860"/>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5"/>
              </a:buClr>
              <a:buSzPts val="1800"/>
              <a:buFont typeface="Arial" panose="020B0604020202020204"/>
              <a:buNone/>
              <a:defRPr sz="1800" b="1" i="0" u="none" strike="noStrike" cap="none">
                <a:solidFill>
                  <a:schemeClr val="accent5"/>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4" name="Google Shape;234;p26"/>
          <p:cNvSpPr txBox="1"/>
          <p:nvPr>
            <p:ph type="body" idx="8"/>
          </p:nvPr>
        </p:nvSpPr>
        <p:spPr>
          <a:xfrm>
            <a:off x="5237403" y="4321788"/>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rgbClr val="00AEC7"/>
              </a:buClr>
              <a:buSzPts val="1800"/>
              <a:buFont typeface="Arial" panose="020B0604020202020204"/>
              <a:buNone/>
              <a:defRPr sz="1800" b="1" i="0" u="none" strike="noStrike" cap="none">
                <a:solidFill>
                  <a:srgbClr val="00AEC7"/>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5" name="Google Shape;235;p26"/>
          <p:cNvSpPr txBox="1"/>
          <p:nvPr>
            <p:ph type="body" idx="9"/>
          </p:nvPr>
        </p:nvSpPr>
        <p:spPr>
          <a:xfrm>
            <a:off x="3927206" y="5468790"/>
            <a:ext cx="1706965"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000"/>
              <a:buFont typeface="Arial" panose="020B0604020202020204"/>
              <a:buNone/>
              <a:defRPr sz="10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6" name="Google Shape;236;p26"/>
          <p:cNvSpPr txBox="1"/>
          <p:nvPr>
            <p:ph type="body" idx="13"/>
          </p:nvPr>
        </p:nvSpPr>
        <p:spPr>
          <a:xfrm>
            <a:off x="6486546" y="5195673"/>
            <a:ext cx="1183179" cy="49202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rgbClr val="BFBFBF"/>
              </a:buClr>
              <a:buSzPts val="1800"/>
              <a:buFont typeface="Arial" panose="020B0604020202020204"/>
              <a:buNone/>
              <a:defRPr sz="1800" b="1" i="0" u="none" strike="noStrike" cap="none">
                <a:solidFill>
                  <a:srgbClr val="BFBFBF"/>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cxnSp>
        <p:nvCxnSpPr>
          <p:cNvPr id="237" name="Google Shape;237;p26"/>
          <p:cNvCxnSpPr/>
          <p:nvPr/>
        </p:nvCxnSpPr>
        <p:spPr>
          <a:xfrm>
            <a:off x="2447369" y="3774842"/>
            <a:ext cx="4683649" cy="0"/>
          </a:xfrm>
          <a:prstGeom prst="straightConnector1">
            <a:avLst/>
          </a:prstGeom>
          <a:noFill/>
          <a:ln w="9525" cap="flat" cmpd="sng">
            <a:solidFill>
              <a:schemeClr val="accent6"/>
            </a:solidFill>
            <a:prstDash val="solid"/>
            <a:miter lim="800000"/>
            <a:headEnd type="none" w="sm" len="sm"/>
            <a:tailEnd type="none" w="sm" len="sm"/>
          </a:ln>
        </p:spPr>
      </p:cxnSp>
      <p:cxnSp>
        <p:nvCxnSpPr>
          <p:cNvPr id="238" name="Google Shape;238;p26"/>
          <p:cNvCxnSpPr/>
          <p:nvPr/>
        </p:nvCxnSpPr>
        <p:spPr>
          <a:xfrm rot="10800000" flipH="1">
            <a:off x="4780689" y="2091972"/>
            <a:ext cx="4678" cy="3376818"/>
          </a:xfrm>
          <a:prstGeom prst="straightConnector1">
            <a:avLst/>
          </a:prstGeom>
          <a:noFill/>
          <a:ln w="9525" cap="flat" cmpd="sng">
            <a:solidFill>
              <a:schemeClr val="accent6"/>
            </a:solidFill>
            <a:prstDash val="solid"/>
            <a:miter lim="800000"/>
            <a:headEnd type="none" w="sm" len="sm"/>
            <a:tailEnd type="none" w="sm" len="sm"/>
          </a:ln>
        </p:spPr>
      </p:cxnSp>
      <p:sp>
        <p:nvSpPr>
          <p:cNvPr id="239" name="Google Shape;239;p26"/>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0" name="Google Shape;240;p26"/>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241" name="Google Shape;241;p26"/>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raction">
  <p:cSld name="Traction">
    <p:spTree>
      <p:nvGrpSpPr>
        <p:cNvPr id="242" name="Shape 242"/>
        <p:cNvGrpSpPr/>
        <p:nvPr/>
      </p:nvGrpSpPr>
      <p:grpSpPr>
        <a:xfrm>
          <a:off x="0" y="0"/>
          <a:ext cx="0" cy="0"/>
          <a:chOff x="0" y="0"/>
          <a:chExt cx="0" cy="0"/>
        </a:xfrm>
      </p:grpSpPr>
      <p:pic>
        <p:nvPicPr>
          <p:cNvPr id="243" name="Google Shape;243;p27"/>
          <p:cNvPicPr preferRelativeResize="0"/>
          <p:nvPr/>
        </p:nvPicPr>
        <p:blipFill rotWithShape="1">
          <a:blip r:embed="rId2"/>
          <a:srcRect/>
          <a:stretch>
            <a:fillRect/>
          </a:stretch>
        </p:blipFill>
        <p:spPr>
          <a:xfrm>
            <a:off x="0" y="3371"/>
            <a:ext cx="12192000" cy="6858000"/>
          </a:xfrm>
          <a:prstGeom prst="rect">
            <a:avLst/>
          </a:prstGeom>
          <a:noFill/>
          <a:ln>
            <a:noFill/>
          </a:ln>
        </p:spPr>
      </p:pic>
      <p:sp>
        <p:nvSpPr>
          <p:cNvPr id="244" name="Google Shape;244;p27"/>
          <p:cNvSpPr txBox="1"/>
          <p:nvPr>
            <p:ph type="title"/>
          </p:nvPr>
        </p:nvSpPr>
        <p:spPr>
          <a:xfrm>
            <a:off x="3356975" y="1144939"/>
            <a:ext cx="5473874" cy="687833"/>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45" name="Google Shape;245;p27"/>
          <p:cNvSpPr txBox="1"/>
          <p:nvPr>
            <p:ph type="body" idx="1"/>
          </p:nvPr>
        </p:nvSpPr>
        <p:spPr>
          <a:xfrm>
            <a:off x="3519730" y="1836492"/>
            <a:ext cx="5152539" cy="71845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panose="020B0604020202020204"/>
              <a:buNone/>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46" name="Google Shape;246;p27"/>
          <p:cNvSpPr txBox="1"/>
          <p:nvPr>
            <p:ph type="body" idx="2"/>
          </p:nvPr>
        </p:nvSpPr>
        <p:spPr>
          <a:xfrm>
            <a:off x="963991" y="2822318"/>
            <a:ext cx="3574251" cy="44876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600"/>
              <a:buFont typeface="Arial" panose="020B0604020202020204"/>
              <a:buNone/>
              <a:defRPr sz="16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47" name="Google Shape;247;p27"/>
          <p:cNvSpPr txBox="1"/>
          <p:nvPr>
            <p:ph type="body" idx="3"/>
          </p:nvPr>
        </p:nvSpPr>
        <p:spPr>
          <a:xfrm>
            <a:off x="866775" y="3333750"/>
            <a:ext cx="4352925" cy="263683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panose="020B0604020202020204"/>
              <a:buChar char="•"/>
              <a:defRPr sz="2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lt1"/>
              </a:buClr>
              <a:buSzPts val="2400"/>
              <a:buFont typeface="Arial" panose="020B0604020202020204"/>
              <a:buChar char="•"/>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lt1"/>
              </a:buClr>
              <a:buSzPts val="2000"/>
              <a:buFont typeface="Arial" panose="020B0604020202020204"/>
              <a:buChar char="•"/>
              <a:defRPr sz="20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48" name="Google Shape;248;p27"/>
          <p:cNvSpPr txBox="1"/>
          <p:nvPr>
            <p:ph type="body" idx="4"/>
          </p:nvPr>
        </p:nvSpPr>
        <p:spPr>
          <a:xfrm>
            <a:off x="6479875" y="2829932"/>
            <a:ext cx="3574251" cy="44876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1600"/>
              <a:buFont typeface="Arial" panose="020B0604020202020204"/>
              <a:buNone/>
              <a:defRPr sz="16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49" name="Google Shape;249;p27"/>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0" name="Google Shape;250;p27"/>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251" name="Google Shape;251;p27"/>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2" name="Google Shape;252;p27"/>
          <p:cNvSpPr txBox="1"/>
          <p:nvPr>
            <p:ph type="body" idx="5"/>
          </p:nvPr>
        </p:nvSpPr>
        <p:spPr>
          <a:xfrm>
            <a:off x="6433647" y="3333750"/>
            <a:ext cx="4352925" cy="263683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panose="020B0604020202020204"/>
              <a:buChar char="•"/>
              <a:defRPr sz="2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lt1"/>
              </a:buClr>
              <a:buSzPts val="2400"/>
              <a:buFont typeface="Arial" panose="020B0604020202020204"/>
              <a:buChar char="•"/>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lt1"/>
              </a:buClr>
              <a:buSzPts val="2000"/>
              <a:buFont typeface="Arial" panose="020B0604020202020204"/>
              <a:buChar char="•"/>
              <a:defRPr sz="20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Financials">
  <p:cSld name="Financials">
    <p:spTree>
      <p:nvGrpSpPr>
        <p:cNvPr id="253" name="Shape 253"/>
        <p:cNvGrpSpPr/>
        <p:nvPr/>
      </p:nvGrpSpPr>
      <p:grpSpPr>
        <a:xfrm>
          <a:off x="0" y="0"/>
          <a:ext cx="0" cy="0"/>
          <a:chOff x="0" y="0"/>
          <a:chExt cx="0" cy="0"/>
        </a:xfrm>
      </p:grpSpPr>
      <p:pic>
        <p:nvPicPr>
          <p:cNvPr id="254" name="Google Shape;254;p28"/>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255" name="Google Shape;255;p28"/>
          <p:cNvSpPr txBox="1"/>
          <p:nvPr>
            <p:ph type="title"/>
          </p:nvPr>
        </p:nvSpPr>
        <p:spPr>
          <a:xfrm>
            <a:off x="692949" y="527542"/>
            <a:ext cx="6922876" cy="687834"/>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56" name="Google Shape;256;p28"/>
          <p:cNvSpPr txBox="1"/>
          <p:nvPr>
            <p:ph type="body" idx="1"/>
          </p:nvPr>
        </p:nvSpPr>
        <p:spPr>
          <a:xfrm>
            <a:off x="693738" y="1128713"/>
            <a:ext cx="7654925" cy="506888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panose="020B0604020202020204"/>
              <a:buChar char="•"/>
              <a:defRPr sz="2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lt1"/>
              </a:buClr>
              <a:buSzPts val="2400"/>
              <a:buFont typeface="Arial" panose="020B0604020202020204"/>
              <a:buChar char="•"/>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lt1"/>
              </a:buClr>
              <a:buSzPts val="2000"/>
              <a:buFont typeface="Arial" panose="020B0604020202020204"/>
              <a:buChar char="•"/>
              <a:defRPr sz="20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57" name="Google Shape;257;p28"/>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8" name="Google Shape;258;p28"/>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1"/>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259" name="Google Shape;259;p28"/>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eet The Team 4-Up">
  <p:cSld name="Meet The Team 4-Up">
    <p:spTree>
      <p:nvGrpSpPr>
        <p:cNvPr id="260" name="Shape 260"/>
        <p:cNvGrpSpPr/>
        <p:nvPr/>
      </p:nvGrpSpPr>
      <p:grpSpPr>
        <a:xfrm>
          <a:off x="0" y="0"/>
          <a:ext cx="0" cy="0"/>
          <a:chOff x="0" y="0"/>
          <a:chExt cx="0" cy="0"/>
        </a:xfrm>
      </p:grpSpPr>
      <p:pic>
        <p:nvPicPr>
          <p:cNvPr id="261" name="Google Shape;261;p29"/>
          <p:cNvPicPr preferRelativeResize="0"/>
          <p:nvPr/>
        </p:nvPicPr>
        <p:blipFill rotWithShape="1">
          <a:blip r:embed="rId2"/>
          <a:srcRect/>
          <a:stretch>
            <a:fillRect/>
          </a:stretch>
        </p:blipFill>
        <p:spPr>
          <a:xfrm>
            <a:off x="0" y="-1"/>
            <a:ext cx="12205220" cy="6858001"/>
          </a:xfrm>
          <a:prstGeom prst="rect">
            <a:avLst/>
          </a:prstGeom>
          <a:noFill/>
          <a:ln>
            <a:noFill/>
          </a:ln>
        </p:spPr>
      </p:pic>
      <p:sp>
        <p:nvSpPr>
          <p:cNvPr id="262" name="Google Shape;262;p29"/>
          <p:cNvSpPr txBox="1"/>
          <p:nvPr>
            <p:ph type="title"/>
          </p:nvPr>
        </p:nvSpPr>
        <p:spPr>
          <a:xfrm>
            <a:off x="655858" y="2433312"/>
            <a:ext cx="1939480" cy="2115505"/>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63" name="Google Shape;263;p29"/>
          <p:cNvSpPr/>
          <p:nvPr>
            <p:ph type="pic" idx="2"/>
          </p:nvPr>
        </p:nvSpPr>
        <p:spPr>
          <a:xfrm>
            <a:off x="3088220" y="2599422"/>
            <a:ext cx="1502806" cy="1502805"/>
          </a:xfrm>
          <a:prstGeom prst="ellipse">
            <a:avLst/>
          </a:prstGeom>
          <a:noFill/>
          <a:ln>
            <a:noFill/>
          </a:ln>
        </p:spPr>
      </p:sp>
      <p:sp>
        <p:nvSpPr>
          <p:cNvPr id="264" name="Google Shape;264;p29"/>
          <p:cNvSpPr/>
          <p:nvPr>
            <p:ph type="pic" idx="3"/>
          </p:nvPr>
        </p:nvSpPr>
        <p:spPr>
          <a:xfrm>
            <a:off x="5190425" y="2599420"/>
            <a:ext cx="1502806" cy="1502805"/>
          </a:xfrm>
          <a:prstGeom prst="ellipse">
            <a:avLst/>
          </a:prstGeom>
          <a:noFill/>
          <a:ln>
            <a:noFill/>
          </a:ln>
        </p:spPr>
      </p:sp>
      <p:sp>
        <p:nvSpPr>
          <p:cNvPr id="265" name="Google Shape;265;p29"/>
          <p:cNvSpPr/>
          <p:nvPr>
            <p:ph type="pic" idx="4"/>
          </p:nvPr>
        </p:nvSpPr>
        <p:spPr>
          <a:xfrm>
            <a:off x="7291629" y="2599420"/>
            <a:ext cx="1502806" cy="1502805"/>
          </a:xfrm>
          <a:prstGeom prst="ellipse">
            <a:avLst/>
          </a:prstGeom>
          <a:noFill/>
          <a:ln>
            <a:noFill/>
          </a:ln>
        </p:spPr>
      </p:sp>
      <p:sp>
        <p:nvSpPr>
          <p:cNvPr id="266" name="Google Shape;266;p29"/>
          <p:cNvSpPr/>
          <p:nvPr>
            <p:ph type="pic" idx="5"/>
          </p:nvPr>
        </p:nvSpPr>
        <p:spPr>
          <a:xfrm>
            <a:off x="9387443" y="2599420"/>
            <a:ext cx="1502806" cy="1502805"/>
          </a:xfrm>
          <a:prstGeom prst="ellipse">
            <a:avLst/>
          </a:prstGeom>
          <a:noFill/>
          <a:ln>
            <a:noFill/>
          </a:ln>
        </p:spPr>
      </p:sp>
      <p:sp>
        <p:nvSpPr>
          <p:cNvPr id="267" name="Google Shape;267;p29"/>
          <p:cNvSpPr/>
          <p:nvPr/>
        </p:nvSpPr>
        <p:spPr>
          <a:xfrm>
            <a:off x="2975041" y="2486242"/>
            <a:ext cx="1729165" cy="1729165"/>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68" name="Google Shape;268;p29"/>
          <p:cNvSpPr/>
          <p:nvPr/>
        </p:nvSpPr>
        <p:spPr>
          <a:xfrm>
            <a:off x="5077246" y="2486240"/>
            <a:ext cx="1729165" cy="1729165"/>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69" name="Google Shape;269;p29"/>
          <p:cNvSpPr/>
          <p:nvPr/>
        </p:nvSpPr>
        <p:spPr>
          <a:xfrm>
            <a:off x="7178450" y="2486240"/>
            <a:ext cx="1729165" cy="1729165"/>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70" name="Google Shape;270;p29"/>
          <p:cNvSpPr/>
          <p:nvPr/>
        </p:nvSpPr>
        <p:spPr>
          <a:xfrm>
            <a:off x="9274264" y="2486240"/>
            <a:ext cx="1729165" cy="1729165"/>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71" name="Google Shape;271;p29"/>
          <p:cNvSpPr txBox="1"/>
          <p:nvPr>
            <p:ph type="body" idx="1"/>
          </p:nvPr>
        </p:nvSpPr>
        <p:spPr>
          <a:xfrm>
            <a:off x="2796727" y="4435583"/>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72" name="Google Shape;272;p29"/>
          <p:cNvSpPr txBox="1"/>
          <p:nvPr>
            <p:ph type="body" idx="6"/>
          </p:nvPr>
        </p:nvSpPr>
        <p:spPr>
          <a:xfrm>
            <a:off x="2896865" y="4661551"/>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73" name="Google Shape;273;p29"/>
          <p:cNvSpPr txBox="1"/>
          <p:nvPr>
            <p:ph type="body" idx="7"/>
          </p:nvPr>
        </p:nvSpPr>
        <p:spPr>
          <a:xfrm>
            <a:off x="4898932" y="4435583"/>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74" name="Google Shape;274;p29"/>
          <p:cNvSpPr txBox="1"/>
          <p:nvPr>
            <p:ph type="body" idx="8"/>
          </p:nvPr>
        </p:nvSpPr>
        <p:spPr>
          <a:xfrm>
            <a:off x="4999070" y="4661551"/>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75" name="Google Shape;275;p29"/>
          <p:cNvSpPr txBox="1"/>
          <p:nvPr>
            <p:ph type="body" idx="9"/>
          </p:nvPr>
        </p:nvSpPr>
        <p:spPr>
          <a:xfrm>
            <a:off x="7000136" y="4435751"/>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76" name="Google Shape;276;p29"/>
          <p:cNvSpPr txBox="1"/>
          <p:nvPr>
            <p:ph type="body" idx="13"/>
          </p:nvPr>
        </p:nvSpPr>
        <p:spPr>
          <a:xfrm>
            <a:off x="7100274" y="4661551"/>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77" name="Google Shape;277;p29"/>
          <p:cNvSpPr txBox="1"/>
          <p:nvPr>
            <p:ph type="body" idx="14"/>
          </p:nvPr>
        </p:nvSpPr>
        <p:spPr>
          <a:xfrm>
            <a:off x="9095950" y="4435583"/>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78" name="Google Shape;278;p29"/>
          <p:cNvSpPr txBox="1"/>
          <p:nvPr>
            <p:ph type="body" idx="15"/>
          </p:nvPr>
        </p:nvSpPr>
        <p:spPr>
          <a:xfrm>
            <a:off x="9196088" y="4661551"/>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79" name="Google Shape;279;p29"/>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0" name="Google Shape;280;p29"/>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281" name="Google Shape;281;p29"/>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roblem">
  <p:cSld name="Problem">
    <p:spTree>
      <p:nvGrpSpPr>
        <p:cNvPr id="17" name="Shape 17"/>
        <p:cNvGrpSpPr/>
        <p:nvPr/>
      </p:nvGrpSpPr>
      <p:grpSpPr>
        <a:xfrm>
          <a:off x="0" y="0"/>
          <a:ext cx="0" cy="0"/>
          <a:chOff x="0" y="0"/>
          <a:chExt cx="0" cy="0"/>
        </a:xfrm>
      </p:grpSpPr>
      <p:pic>
        <p:nvPicPr>
          <p:cNvPr id="18" name="Google Shape;18;p12"/>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19" name="Google Shape;19;p12"/>
          <p:cNvSpPr txBox="1"/>
          <p:nvPr>
            <p:ph type="title"/>
          </p:nvPr>
        </p:nvSpPr>
        <p:spPr>
          <a:xfrm>
            <a:off x="4187069" y="695093"/>
            <a:ext cx="4919354" cy="66749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0" name="Google Shape;20;p12"/>
          <p:cNvSpPr txBox="1"/>
          <p:nvPr>
            <p:ph type="body" idx="1"/>
          </p:nvPr>
        </p:nvSpPr>
        <p:spPr>
          <a:xfrm>
            <a:off x="4199594" y="1873815"/>
            <a:ext cx="2556579" cy="3651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1" name="Google Shape;21;p12"/>
          <p:cNvSpPr txBox="1"/>
          <p:nvPr>
            <p:ph type="body" idx="2"/>
          </p:nvPr>
        </p:nvSpPr>
        <p:spPr>
          <a:xfrm>
            <a:off x="4199595" y="2178444"/>
            <a:ext cx="2556579" cy="132823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2" name="Google Shape;22;p12"/>
          <p:cNvSpPr txBox="1"/>
          <p:nvPr>
            <p:ph type="body" idx="3"/>
          </p:nvPr>
        </p:nvSpPr>
        <p:spPr>
          <a:xfrm>
            <a:off x="7538997" y="1873815"/>
            <a:ext cx="2556578" cy="3651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3" name="Google Shape;23;p12"/>
          <p:cNvSpPr txBox="1"/>
          <p:nvPr>
            <p:ph type="body" idx="4"/>
          </p:nvPr>
        </p:nvSpPr>
        <p:spPr>
          <a:xfrm>
            <a:off x="7538997" y="2178444"/>
            <a:ext cx="2556578" cy="12910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4" name="Google Shape;24;p12"/>
          <p:cNvSpPr txBox="1"/>
          <p:nvPr>
            <p:ph type="body" idx="5"/>
          </p:nvPr>
        </p:nvSpPr>
        <p:spPr>
          <a:xfrm>
            <a:off x="4199595" y="4071261"/>
            <a:ext cx="2556577" cy="3651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5" name="Google Shape;25;p12"/>
          <p:cNvSpPr txBox="1"/>
          <p:nvPr>
            <p:ph type="body" idx="6"/>
          </p:nvPr>
        </p:nvSpPr>
        <p:spPr>
          <a:xfrm>
            <a:off x="4199596" y="4383943"/>
            <a:ext cx="2556577" cy="132823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6" name="Google Shape;26;p12"/>
          <p:cNvSpPr txBox="1"/>
          <p:nvPr>
            <p:ph type="body" idx="7"/>
          </p:nvPr>
        </p:nvSpPr>
        <p:spPr>
          <a:xfrm>
            <a:off x="7538997" y="4071261"/>
            <a:ext cx="2556578" cy="3651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7" name="Google Shape;27;p12"/>
          <p:cNvSpPr txBox="1"/>
          <p:nvPr>
            <p:ph type="body" idx="8"/>
          </p:nvPr>
        </p:nvSpPr>
        <p:spPr>
          <a:xfrm>
            <a:off x="7538997" y="4375890"/>
            <a:ext cx="2556578" cy="12910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8" name="Google Shape;28;p12"/>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2"/>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30" name="Google Shape;30;p12"/>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eet The Team 8-Up">
  <p:cSld name="Meet The Team 8-Up">
    <p:spTree>
      <p:nvGrpSpPr>
        <p:cNvPr id="282" name="Shape 282"/>
        <p:cNvGrpSpPr/>
        <p:nvPr/>
      </p:nvGrpSpPr>
      <p:grpSpPr>
        <a:xfrm>
          <a:off x="0" y="0"/>
          <a:ext cx="0" cy="0"/>
          <a:chOff x="0" y="0"/>
          <a:chExt cx="0" cy="0"/>
        </a:xfrm>
      </p:grpSpPr>
      <p:pic>
        <p:nvPicPr>
          <p:cNvPr id="283" name="Google Shape;283;p30"/>
          <p:cNvPicPr preferRelativeResize="0"/>
          <p:nvPr/>
        </p:nvPicPr>
        <p:blipFill rotWithShape="1">
          <a:blip r:embed="rId2"/>
          <a:srcRect/>
          <a:stretch>
            <a:fillRect/>
          </a:stretch>
        </p:blipFill>
        <p:spPr>
          <a:xfrm>
            <a:off x="0" y="-1"/>
            <a:ext cx="12205220" cy="6858001"/>
          </a:xfrm>
          <a:prstGeom prst="rect">
            <a:avLst/>
          </a:prstGeom>
          <a:noFill/>
          <a:ln>
            <a:noFill/>
          </a:ln>
        </p:spPr>
      </p:pic>
      <p:sp>
        <p:nvSpPr>
          <p:cNvPr id="284" name="Google Shape;284;p30"/>
          <p:cNvSpPr txBox="1"/>
          <p:nvPr>
            <p:ph type="title"/>
          </p:nvPr>
        </p:nvSpPr>
        <p:spPr>
          <a:xfrm>
            <a:off x="661216" y="2375820"/>
            <a:ext cx="1939480" cy="2218499"/>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285" name="Google Shape;285;p30"/>
          <p:cNvSpPr/>
          <p:nvPr>
            <p:ph type="pic" idx="2"/>
          </p:nvPr>
        </p:nvSpPr>
        <p:spPr>
          <a:xfrm>
            <a:off x="3136339" y="1326925"/>
            <a:ext cx="1391577" cy="1391576"/>
          </a:xfrm>
          <a:prstGeom prst="ellipse">
            <a:avLst/>
          </a:prstGeom>
          <a:noFill/>
          <a:ln>
            <a:noFill/>
          </a:ln>
        </p:spPr>
      </p:sp>
      <p:sp>
        <p:nvSpPr>
          <p:cNvPr id="286" name="Google Shape;286;p30"/>
          <p:cNvSpPr/>
          <p:nvPr>
            <p:ph type="pic" idx="3"/>
          </p:nvPr>
        </p:nvSpPr>
        <p:spPr>
          <a:xfrm>
            <a:off x="5209991" y="1326192"/>
            <a:ext cx="1391577" cy="1391576"/>
          </a:xfrm>
          <a:prstGeom prst="ellipse">
            <a:avLst/>
          </a:prstGeom>
          <a:noFill/>
          <a:ln>
            <a:noFill/>
          </a:ln>
        </p:spPr>
      </p:sp>
      <p:sp>
        <p:nvSpPr>
          <p:cNvPr id="287" name="Google Shape;287;p30"/>
          <p:cNvSpPr/>
          <p:nvPr>
            <p:ph type="pic" idx="4"/>
          </p:nvPr>
        </p:nvSpPr>
        <p:spPr>
          <a:xfrm>
            <a:off x="7305041" y="1335752"/>
            <a:ext cx="1391577" cy="1391576"/>
          </a:xfrm>
          <a:prstGeom prst="ellipse">
            <a:avLst/>
          </a:prstGeom>
          <a:noFill/>
          <a:ln>
            <a:noFill/>
          </a:ln>
        </p:spPr>
      </p:sp>
      <p:sp>
        <p:nvSpPr>
          <p:cNvPr id="288" name="Google Shape;288;p30"/>
          <p:cNvSpPr/>
          <p:nvPr>
            <p:ph type="pic" idx="5"/>
          </p:nvPr>
        </p:nvSpPr>
        <p:spPr>
          <a:xfrm>
            <a:off x="9384248" y="1326192"/>
            <a:ext cx="1391577" cy="1391576"/>
          </a:xfrm>
          <a:prstGeom prst="ellipse">
            <a:avLst/>
          </a:prstGeom>
          <a:noFill/>
          <a:ln>
            <a:noFill/>
          </a:ln>
        </p:spPr>
      </p:sp>
      <p:sp>
        <p:nvSpPr>
          <p:cNvPr id="289" name="Google Shape;289;p30"/>
          <p:cNvSpPr/>
          <p:nvPr/>
        </p:nvSpPr>
        <p:spPr>
          <a:xfrm>
            <a:off x="3031536" y="1222122"/>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290" name="Google Shape;290;p30"/>
          <p:cNvSpPr txBox="1"/>
          <p:nvPr>
            <p:ph type="body" idx="1"/>
          </p:nvPr>
        </p:nvSpPr>
        <p:spPr>
          <a:xfrm>
            <a:off x="2796727" y="2972370"/>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91" name="Google Shape;291;p30"/>
          <p:cNvSpPr txBox="1"/>
          <p:nvPr>
            <p:ph type="body" idx="6"/>
          </p:nvPr>
        </p:nvSpPr>
        <p:spPr>
          <a:xfrm>
            <a:off x="2896865" y="3198338"/>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92" name="Google Shape;292;p30"/>
          <p:cNvSpPr txBox="1"/>
          <p:nvPr>
            <p:ph type="body" idx="7"/>
          </p:nvPr>
        </p:nvSpPr>
        <p:spPr>
          <a:xfrm>
            <a:off x="4898932" y="2972370"/>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93" name="Google Shape;293;p30"/>
          <p:cNvSpPr txBox="1"/>
          <p:nvPr>
            <p:ph type="body" idx="8"/>
          </p:nvPr>
        </p:nvSpPr>
        <p:spPr>
          <a:xfrm>
            <a:off x="4999070" y="3198338"/>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94" name="Google Shape;294;p30"/>
          <p:cNvSpPr txBox="1"/>
          <p:nvPr>
            <p:ph type="body" idx="9"/>
          </p:nvPr>
        </p:nvSpPr>
        <p:spPr>
          <a:xfrm>
            <a:off x="7000136" y="2972538"/>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95" name="Google Shape;295;p30"/>
          <p:cNvSpPr txBox="1"/>
          <p:nvPr>
            <p:ph type="body" idx="13"/>
          </p:nvPr>
        </p:nvSpPr>
        <p:spPr>
          <a:xfrm>
            <a:off x="7100274" y="3198338"/>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96" name="Google Shape;296;p30"/>
          <p:cNvSpPr txBox="1"/>
          <p:nvPr>
            <p:ph type="body" idx="14"/>
          </p:nvPr>
        </p:nvSpPr>
        <p:spPr>
          <a:xfrm>
            <a:off x="9095950" y="2972370"/>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97" name="Google Shape;297;p30"/>
          <p:cNvSpPr txBox="1"/>
          <p:nvPr>
            <p:ph type="body" idx="15"/>
          </p:nvPr>
        </p:nvSpPr>
        <p:spPr>
          <a:xfrm>
            <a:off x="9196088" y="3198338"/>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298" name="Google Shape;298;p30"/>
          <p:cNvSpPr/>
          <p:nvPr>
            <p:ph type="pic" idx="16"/>
          </p:nvPr>
        </p:nvSpPr>
        <p:spPr>
          <a:xfrm>
            <a:off x="3136338" y="3967833"/>
            <a:ext cx="1391577" cy="1391576"/>
          </a:xfrm>
          <a:prstGeom prst="ellipse">
            <a:avLst/>
          </a:prstGeom>
          <a:noFill/>
          <a:ln>
            <a:noFill/>
          </a:ln>
        </p:spPr>
      </p:sp>
      <p:sp>
        <p:nvSpPr>
          <p:cNvPr id="299" name="Google Shape;299;p30"/>
          <p:cNvSpPr/>
          <p:nvPr>
            <p:ph type="pic" idx="17"/>
          </p:nvPr>
        </p:nvSpPr>
        <p:spPr>
          <a:xfrm>
            <a:off x="5209990" y="3967100"/>
            <a:ext cx="1391577" cy="1391576"/>
          </a:xfrm>
          <a:prstGeom prst="ellipse">
            <a:avLst/>
          </a:prstGeom>
          <a:noFill/>
          <a:ln>
            <a:noFill/>
          </a:ln>
        </p:spPr>
      </p:sp>
      <p:sp>
        <p:nvSpPr>
          <p:cNvPr id="300" name="Google Shape;300;p30"/>
          <p:cNvSpPr/>
          <p:nvPr>
            <p:ph type="pic" idx="18"/>
          </p:nvPr>
        </p:nvSpPr>
        <p:spPr>
          <a:xfrm>
            <a:off x="7305040" y="3976660"/>
            <a:ext cx="1391577" cy="1391576"/>
          </a:xfrm>
          <a:prstGeom prst="ellipse">
            <a:avLst/>
          </a:prstGeom>
          <a:noFill/>
          <a:ln>
            <a:noFill/>
          </a:ln>
        </p:spPr>
      </p:sp>
      <p:sp>
        <p:nvSpPr>
          <p:cNvPr id="301" name="Google Shape;301;p30"/>
          <p:cNvSpPr/>
          <p:nvPr>
            <p:ph type="pic" idx="19"/>
          </p:nvPr>
        </p:nvSpPr>
        <p:spPr>
          <a:xfrm>
            <a:off x="9384247" y="3967100"/>
            <a:ext cx="1391577" cy="1391576"/>
          </a:xfrm>
          <a:prstGeom prst="ellipse">
            <a:avLst/>
          </a:prstGeom>
          <a:noFill/>
          <a:ln>
            <a:noFill/>
          </a:ln>
        </p:spPr>
      </p:sp>
      <p:sp>
        <p:nvSpPr>
          <p:cNvPr id="302" name="Google Shape;302;p30"/>
          <p:cNvSpPr txBox="1"/>
          <p:nvPr>
            <p:ph type="body" idx="20"/>
          </p:nvPr>
        </p:nvSpPr>
        <p:spPr>
          <a:xfrm>
            <a:off x="2796727" y="5587307"/>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03" name="Google Shape;303;p30"/>
          <p:cNvSpPr txBox="1"/>
          <p:nvPr>
            <p:ph type="body" idx="21"/>
          </p:nvPr>
        </p:nvSpPr>
        <p:spPr>
          <a:xfrm>
            <a:off x="2896865" y="5813275"/>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04" name="Google Shape;304;p30"/>
          <p:cNvSpPr txBox="1"/>
          <p:nvPr>
            <p:ph type="body" idx="22"/>
          </p:nvPr>
        </p:nvSpPr>
        <p:spPr>
          <a:xfrm>
            <a:off x="4898932" y="5587307"/>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05" name="Google Shape;305;p30"/>
          <p:cNvSpPr txBox="1"/>
          <p:nvPr>
            <p:ph type="body" idx="23"/>
          </p:nvPr>
        </p:nvSpPr>
        <p:spPr>
          <a:xfrm>
            <a:off x="4999070" y="5813275"/>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06" name="Google Shape;306;p30"/>
          <p:cNvSpPr txBox="1"/>
          <p:nvPr>
            <p:ph type="body" idx="24"/>
          </p:nvPr>
        </p:nvSpPr>
        <p:spPr>
          <a:xfrm>
            <a:off x="7000136" y="5587475"/>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07" name="Google Shape;307;p30"/>
          <p:cNvSpPr txBox="1"/>
          <p:nvPr>
            <p:ph type="body" idx="25"/>
          </p:nvPr>
        </p:nvSpPr>
        <p:spPr>
          <a:xfrm>
            <a:off x="7100274" y="5813275"/>
            <a:ext cx="1885516"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08" name="Google Shape;308;p30"/>
          <p:cNvSpPr txBox="1"/>
          <p:nvPr>
            <p:ph type="body" idx="26"/>
          </p:nvPr>
        </p:nvSpPr>
        <p:spPr>
          <a:xfrm>
            <a:off x="9095950" y="5587307"/>
            <a:ext cx="2085792" cy="274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200"/>
              <a:buFont typeface="Arial" panose="020B0604020202020204"/>
              <a:buNone/>
              <a:defRPr sz="12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09" name="Google Shape;309;p30"/>
          <p:cNvSpPr txBox="1"/>
          <p:nvPr>
            <p:ph type="body" idx="27"/>
          </p:nvPr>
        </p:nvSpPr>
        <p:spPr>
          <a:xfrm>
            <a:off x="9192018" y="5813275"/>
            <a:ext cx="1885515"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0"/>
              </a:spcBef>
              <a:spcAft>
                <a:spcPts val="0"/>
              </a:spcAft>
              <a:buClr>
                <a:schemeClr val="lt1"/>
              </a:buClr>
              <a:buSzPts val="1000"/>
              <a:buFont typeface="Arial" panose="020B0604020202020204"/>
              <a:buNone/>
              <a:defRPr sz="10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10" name="Google Shape;310;p30"/>
          <p:cNvSpPr/>
          <p:nvPr/>
        </p:nvSpPr>
        <p:spPr>
          <a:xfrm>
            <a:off x="5105188" y="1221389"/>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11" name="Google Shape;311;p30"/>
          <p:cNvSpPr/>
          <p:nvPr/>
        </p:nvSpPr>
        <p:spPr>
          <a:xfrm>
            <a:off x="7200238" y="1230949"/>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12" name="Google Shape;312;p30"/>
          <p:cNvSpPr/>
          <p:nvPr/>
        </p:nvSpPr>
        <p:spPr>
          <a:xfrm>
            <a:off x="9279445" y="1221389"/>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13" name="Google Shape;313;p30"/>
          <p:cNvSpPr/>
          <p:nvPr/>
        </p:nvSpPr>
        <p:spPr>
          <a:xfrm>
            <a:off x="3031535" y="3863030"/>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14" name="Google Shape;314;p30"/>
          <p:cNvSpPr/>
          <p:nvPr/>
        </p:nvSpPr>
        <p:spPr>
          <a:xfrm>
            <a:off x="5105187" y="3862297"/>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15" name="Google Shape;315;p30"/>
          <p:cNvSpPr/>
          <p:nvPr/>
        </p:nvSpPr>
        <p:spPr>
          <a:xfrm>
            <a:off x="7200237" y="3871857"/>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16" name="Google Shape;316;p30"/>
          <p:cNvSpPr/>
          <p:nvPr/>
        </p:nvSpPr>
        <p:spPr>
          <a:xfrm>
            <a:off x="9279444" y="3862297"/>
            <a:ext cx="1601183" cy="1601183"/>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17" name="Google Shape;317;p30"/>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8" name="Google Shape;318;p30"/>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319" name="Google Shape;319;p30"/>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Funding">
  <p:cSld name="Funding">
    <p:spTree>
      <p:nvGrpSpPr>
        <p:cNvPr id="320" name="Shape 320"/>
        <p:cNvGrpSpPr/>
        <p:nvPr/>
      </p:nvGrpSpPr>
      <p:grpSpPr>
        <a:xfrm>
          <a:off x="0" y="0"/>
          <a:ext cx="0" cy="0"/>
          <a:chOff x="0" y="0"/>
          <a:chExt cx="0" cy="0"/>
        </a:xfrm>
      </p:grpSpPr>
      <p:pic>
        <p:nvPicPr>
          <p:cNvPr id="321" name="Google Shape;321;p31"/>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322" name="Google Shape;322;p31"/>
          <p:cNvSpPr txBox="1"/>
          <p:nvPr>
            <p:ph type="title"/>
          </p:nvPr>
        </p:nvSpPr>
        <p:spPr>
          <a:xfrm>
            <a:off x="3131507" y="412356"/>
            <a:ext cx="5561556" cy="56767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23" name="Google Shape;323;p31"/>
          <p:cNvSpPr txBox="1"/>
          <p:nvPr>
            <p:ph type="body" idx="1"/>
          </p:nvPr>
        </p:nvSpPr>
        <p:spPr>
          <a:xfrm>
            <a:off x="930273" y="2216292"/>
            <a:ext cx="1611892" cy="115163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accent5"/>
              </a:buClr>
              <a:buSzPts val="4000"/>
              <a:buFont typeface="Arial" panose="020B0604020202020204"/>
              <a:buNone/>
              <a:defRPr sz="4000" b="1" i="0" u="none" strike="noStrike" cap="none">
                <a:solidFill>
                  <a:schemeClr val="accent5"/>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24" name="Google Shape;324;p31"/>
          <p:cNvSpPr txBox="1"/>
          <p:nvPr>
            <p:ph type="body" idx="2"/>
          </p:nvPr>
        </p:nvSpPr>
        <p:spPr>
          <a:xfrm>
            <a:off x="3613801" y="2216293"/>
            <a:ext cx="1611892" cy="115163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00AEC7"/>
              </a:buClr>
              <a:buSzPts val="4000"/>
              <a:buFont typeface="Arial" panose="020B0604020202020204"/>
              <a:buNone/>
              <a:defRPr sz="4000" b="1" i="0" u="none" strike="noStrike" cap="none">
                <a:solidFill>
                  <a:srgbClr val="00AEC7"/>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25" name="Google Shape;325;p31"/>
          <p:cNvSpPr txBox="1"/>
          <p:nvPr>
            <p:ph type="body" idx="3"/>
          </p:nvPr>
        </p:nvSpPr>
        <p:spPr>
          <a:xfrm>
            <a:off x="6297329" y="2216293"/>
            <a:ext cx="1611892" cy="115163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rgbClr val="A02AF9"/>
              </a:buClr>
              <a:buSzPts val="4000"/>
              <a:buFont typeface="Arial" panose="020B0604020202020204"/>
              <a:buNone/>
              <a:defRPr sz="4000" b="1" i="0" u="none" strike="noStrike" cap="none">
                <a:solidFill>
                  <a:srgbClr val="A02AF9"/>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26" name="Google Shape;326;p31"/>
          <p:cNvSpPr txBox="1"/>
          <p:nvPr>
            <p:ph type="body" idx="4"/>
          </p:nvPr>
        </p:nvSpPr>
        <p:spPr>
          <a:xfrm>
            <a:off x="8980856" y="2216293"/>
            <a:ext cx="1611892" cy="1151632"/>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accent3"/>
              </a:buClr>
              <a:buSzPts val="4000"/>
              <a:buFont typeface="Arial" panose="020B0604020202020204"/>
              <a:buNone/>
              <a:defRPr sz="4000" b="1" i="0" u="none" strike="noStrike" cap="none">
                <a:solidFill>
                  <a:schemeClr val="accent3"/>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27" name="Google Shape;327;p31"/>
          <p:cNvSpPr txBox="1"/>
          <p:nvPr>
            <p:ph type="body" idx="5"/>
          </p:nvPr>
        </p:nvSpPr>
        <p:spPr>
          <a:xfrm>
            <a:off x="545026" y="3927568"/>
            <a:ext cx="2382386" cy="613702"/>
          </a:xfrm>
          <a:prstGeom prst="rect">
            <a:avLst/>
          </a:prstGeom>
          <a:noFill/>
          <a:ln>
            <a:noFill/>
          </a:ln>
        </p:spPr>
        <p:txBody>
          <a:bodyPr spcFirstLastPara="1" wrap="square" lIns="91425" tIns="45700" rIns="91425" bIns="45700" anchor="b" anchorCtr="0">
            <a:noAutofit/>
          </a:bodyPr>
          <a:lstStyle>
            <a:lvl1pPr marL="457200" marR="0" lvl="0" indent="-228600" algn="ctr" rtl="0">
              <a:lnSpc>
                <a:spcPct val="100000"/>
              </a:lnSpc>
              <a:spcBef>
                <a:spcPts val="0"/>
              </a:spcBef>
              <a:spcAft>
                <a:spcPts val="0"/>
              </a:spcAft>
              <a:buClr>
                <a:schemeClr val="accent5"/>
              </a:buClr>
              <a:buSzPts val="1600"/>
              <a:buFont typeface="Arial" panose="020B0604020202020204"/>
              <a:buNone/>
              <a:defRPr sz="1600" b="1" i="0" u="none" strike="noStrike" cap="none">
                <a:solidFill>
                  <a:schemeClr val="accent5"/>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28" name="Google Shape;328;p31"/>
          <p:cNvSpPr txBox="1"/>
          <p:nvPr>
            <p:ph type="body" idx="6"/>
          </p:nvPr>
        </p:nvSpPr>
        <p:spPr>
          <a:xfrm>
            <a:off x="545026" y="4519311"/>
            <a:ext cx="2382386" cy="85793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29" name="Google Shape;329;p31"/>
          <p:cNvSpPr txBox="1"/>
          <p:nvPr>
            <p:ph type="body" idx="7"/>
          </p:nvPr>
        </p:nvSpPr>
        <p:spPr>
          <a:xfrm>
            <a:off x="3228554" y="3927568"/>
            <a:ext cx="2382386" cy="613702"/>
          </a:xfrm>
          <a:prstGeom prst="rect">
            <a:avLst/>
          </a:prstGeom>
          <a:noFill/>
          <a:ln>
            <a:noFill/>
          </a:ln>
        </p:spPr>
        <p:txBody>
          <a:bodyPr spcFirstLastPara="1" wrap="square" lIns="91425" tIns="45700" rIns="91425" bIns="45700" anchor="b" anchorCtr="0">
            <a:noAutofit/>
          </a:bodyPr>
          <a:lstStyle>
            <a:lvl1pPr marL="457200" marR="0" lvl="0" indent="-228600" algn="ctr" rtl="0">
              <a:lnSpc>
                <a:spcPct val="100000"/>
              </a:lnSpc>
              <a:spcBef>
                <a:spcPts val="0"/>
              </a:spcBef>
              <a:spcAft>
                <a:spcPts val="0"/>
              </a:spcAft>
              <a:buClr>
                <a:srgbClr val="00AEC7"/>
              </a:buClr>
              <a:buSzPts val="1600"/>
              <a:buFont typeface="Arial" panose="020B0604020202020204"/>
              <a:buNone/>
              <a:defRPr sz="1600" b="1" i="0" u="none" strike="noStrike" cap="none">
                <a:solidFill>
                  <a:srgbClr val="00AEC7"/>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30" name="Google Shape;330;p31"/>
          <p:cNvSpPr txBox="1"/>
          <p:nvPr>
            <p:ph type="body" idx="8"/>
          </p:nvPr>
        </p:nvSpPr>
        <p:spPr>
          <a:xfrm>
            <a:off x="3228554" y="4519311"/>
            <a:ext cx="2382386" cy="85793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31" name="Google Shape;331;p31"/>
          <p:cNvSpPr txBox="1"/>
          <p:nvPr>
            <p:ph type="body" idx="9"/>
          </p:nvPr>
        </p:nvSpPr>
        <p:spPr>
          <a:xfrm>
            <a:off x="5912082" y="3927568"/>
            <a:ext cx="2382386" cy="613702"/>
          </a:xfrm>
          <a:prstGeom prst="rect">
            <a:avLst/>
          </a:prstGeom>
          <a:noFill/>
          <a:ln>
            <a:noFill/>
          </a:ln>
        </p:spPr>
        <p:txBody>
          <a:bodyPr spcFirstLastPara="1" wrap="square" lIns="91425" tIns="45700" rIns="91425" bIns="45700" anchor="b" anchorCtr="0">
            <a:noAutofit/>
          </a:bodyPr>
          <a:lstStyle>
            <a:lvl1pPr marL="457200" marR="0" lvl="0" indent="-228600" algn="ctr" rtl="0">
              <a:lnSpc>
                <a:spcPct val="100000"/>
              </a:lnSpc>
              <a:spcBef>
                <a:spcPts val="0"/>
              </a:spcBef>
              <a:spcAft>
                <a:spcPts val="0"/>
              </a:spcAft>
              <a:buClr>
                <a:srgbClr val="A02AF9"/>
              </a:buClr>
              <a:buSzPts val="1600"/>
              <a:buFont typeface="Arial" panose="020B0604020202020204"/>
              <a:buNone/>
              <a:defRPr sz="1600" b="1" i="0" u="none" strike="noStrike" cap="none">
                <a:solidFill>
                  <a:srgbClr val="A02AF9"/>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32" name="Google Shape;332;p31"/>
          <p:cNvSpPr txBox="1"/>
          <p:nvPr>
            <p:ph type="body" idx="13"/>
          </p:nvPr>
        </p:nvSpPr>
        <p:spPr>
          <a:xfrm>
            <a:off x="5912082" y="4519311"/>
            <a:ext cx="2382386" cy="85793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33" name="Google Shape;333;p31"/>
          <p:cNvSpPr txBox="1"/>
          <p:nvPr>
            <p:ph type="body" idx="14"/>
          </p:nvPr>
        </p:nvSpPr>
        <p:spPr>
          <a:xfrm>
            <a:off x="8595609" y="3927568"/>
            <a:ext cx="2382386" cy="613702"/>
          </a:xfrm>
          <a:prstGeom prst="rect">
            <a:avLst/>
          </a:prstGeom>
          <a:noFill/>
          <a:ln>
            <a:noFill/>
          </a:ln>
        </p:spPr>
        <p:txBody>
          <a:bodyPr spcFirstLastPara="1" wrap="square" lIns="91425" tIns="45700" rIns="91425" bIns="45700" anchor="b" anchorCtr="0">
            <a:noAutofit/>
          </a:bodyPr>
          <a:lstStyle>
            <a:lvl1pPr marL="457200" marR="0" lvl="0" indent="-228600" algn="ctr" rtl="0">
              <a:lnSpc>
                <a:spcPct val="100000"/>
              </a:lnSpc>
              <a:spcBef>
                <a:spcPts val="0"/>
              </a:spcBef>
              <a:spcAft>
                <a:spcPts val="0"/>
              </a:spcAft>
              <a:buClr>
                <a:schemeClr val="accent3"/>
              </a:buClr>
              <a:buSzPts val="1600"/>
              <a:buFont typeface="Arial" panose="020B0604020202020204"/>
              <a:buNone/>
              <a:defRPr sz="1600" b="1" i="0" u="none" strike="noStrike" cap="none">
                <a:solidFill>
                  <a:schemeClr val="accent3"/>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34" name="Google Shape;334;p31"/>
          <p:cNvSpPr txBox="1"/>
          <p:nvPr>
            <p:ph type="body" idx="15"/>
          </p:nvPr>
        </p:nvSpPr>
        <p:spPr>
          <a:xfrm>
            <a:off x="8595609" y="4519311"/>
            <a:ext cx="2382386" cy="85793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35" name="Google Shape;335;p31"/>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6" name="Google Shape;336;p31"/>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337" name="Google Shape;337;p31"/>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olution">
  <p:cSld name="Solution">
    <p:spTree>
      <p:nvGrpSpPr>
        <p:cNvPr id="31" name="Shape 31"/>
        <p:cNvGrpSpPr/>
        <p:nvPr/>
      </p:nvGrpSpPr>
      <p:grpSpPr>
        <a:xfrm>
          <a:off x="0" y="0"/>
          <a:ext cx="0" cy="0"/>
          <a:chOff x="0" y="0"/>
          <a:chExt cx="0" cy="0"/>
        </a:xfrm>
      </p:grpSpPr>
      <p:pic>
        <p:nvPicPr>
          <p:cNvPr id="32" name="Google Shape;32;p13"/>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33" name="Google Shape;33;p13"/>
          <p:cNvSpPr txBox="1"/>
          <p:nvPr>
            <p:ph type="title"/>
          </p:nvPr>
        </p:nvSpPr>
        <p:spPr>
          <a:xfrm>
            <a:off x="3509716" y="1823625"/>
            <a:ext cx="4719884" cy="58003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4" name="Google Shape;34;p13"/>
          <p:cNvSpPr txBox="1"/>
          <p:nvPr>
            <p:ph type="body" idx="1"/>
          </p:nvPr>
        </p:nvSpPr>
        <p:spPr>
          <a:xfrm>
            <a:off x="379005" y="4230943"/>
            <a:ext cx="2640803"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5" name="Google Shape;35;p13"/>
          <p:cNvSpPr txBox="1"/>
          <p:nvPr>
            <p:ph type="body" idx="2"/>
          </p:nvPr>
        </p:nvSpPr>
        <p:spPr>
          <a:xfrm>
            <a:off x="379005" y="4546458"/>
            <a:ext cx="2640803" cy="161641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6" name="Google Shape;36;p13"/>
          <p:cNvSpPr txBox="1"/>
          <p:nvPr>
            <p:ph type="body" idx="3"/>
          </p:nvPr>
        </p:nvSpPr>
        <p:spPr>
          <a:xfrm>
            <a:off x="3237502" y="4234631"/>
            <a:ext cx="2640803"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7" name="Google Shape;37;p13"/>
          <p:cNvSpPr txBox="1"/>
          <p:nvPr>
            <p:ph type="body" idx="4"/>
          </p:nvPr>
        </p:nvSpPr>
        <p:spPr>
          <a:xfrm>
            <a:off x="3237503" y="4550146"/>
            <a:ext cx="2640803" cy="161641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8" name="Google Shape;38;p13"/>
          <p:cNvSpPr txBox="1"/>
          <p:nvPr>
            <p:ph type="body" idx="5"/>
          </p:nvPr>
        </p:nvSpPr>
        <p:spPr>
          <a:xfrm>
            <a:off x="6096000" y="4218499"/>
            <a:ext cx="2640803"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39" name="Google Shape;39;p13"/>
          <p:cNvSpPr txBox="1"/>
          <p:nvPr>
            <p:ph type="body" idx="6"/>
          </p:nvPr>
        </p:nvSpPr>
        <p:spPr>
          <a:xfrm>
            <a:off x="6096000" y="4534014"/>
            <a:ext cx="2640803" cy="161641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0" name="Google Shape;40;p13"/>
          <p:cNvSpPr txBox="1"/>
          <p:nvPr>
            <p:ph type="body" idx="7"/>
          </p:nvPr>
        </p:nvSpPr>
        <p:spPr>
          <a:xfrm>
            <a:off x="8946967" y="4218499"/>
            <a:ext cx="2640803" cy="36512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1" name="Google Shape;41;p13"/>
          <p:cNvSpPr txBox="1"/>
          <p:nvPr>
            <p:ph type="body" idx="8"/>
          </p:nvPr>
        </p:nvSpPr>
        <p:spPr>
          <a:xfrm>
            <a:off x="8946967" y="4534014"/>
            <a:ext cx="2640803" cy="161641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2" name="Google Shape;42;p13"/>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3"/>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44" name="Google Shape;44;p13"/>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3"/>
          <p:cNvSpPr/>
          <p:nvPr>
            <p:ph type="pic" idx="9"/>
          </p:nvPr>
        </p:nvSpPr>
        <p:spPr>
          <a:xfrm>
            <a:off x="1408479" y="3330145"/>
            <a:ext cx="603504" cy="603504"/>
          </a:xfrm>
          <a:prstGeom prst="rect">
            <a:avLst/>
          </a:prstGeom>
          <a:noFill/>
          <a:ln>
            <a:noFill/>
          </a:ln>
        </p:spPr>
      </p:sp>
      <p:sp>
        <p:nvSpPr>
          <p:cNvPr id="46" name="Google Shape;46;p13"/>
          <p:cNvSpPr/>
          <p:nvPr>
            <p:ph type="pic" idx="13"/>
          </p:nvPr>
        </p:nvSpPr>
        <p:spPr>
          <a:xfrm>
            <a:off x="4266976" y="3330145"/>
            <a:ext cx="603504" cy="603504"/>
          </a:xfrm>
          <a:prstGeom prst="rect">
            <a:avLst/>
          </a:prstGeom>
          <a:noFill/>
          <a:ln>
            <a:noFill/>
          </a:ln>
        </p:spPr>
      </p:sp>
      <p:sp>
        <p:nvSpPr>
          <p:cNvPr id="47" name="Google Shape;47;p13"/>
          <p:cNvSpPr/>
          <p:nvPr>
            <p:ph type="pic" idx="14"/>
          </p:nvPr>
        </p:nvSpPr>
        <p:spPr>
          <a:xfrm>
            <a:off x="9972085" y="3330145"/>
            <a:ext cx="603504" cy="603504"/>
          </a:xfrm>
          <a:prstGeom prst="rect">
            <a:avLst/>
          </a:prstGeom>
          <a:noFill/>
          <a:ln>
            <a:noFill/>
          </a:ln>
        </p:spPr>
      </p:sp>
      <p:sp>
        <p:nvSpPr>
          <p:cNvPr id="48" name="Google Shape;48;p13"/>
          <p:cNvSpPr/>
          <p:nvPr>
            <p:ph type="pic" idx="15"/>
          </p:nvPr>
        </p:nvSpPr>
        <p:spPr>
          <a:xfrm>
            <a:off x="7109232" y="3330145"/>
            <a:ext cx="603504" cy="603504"/>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roduct Benefits">
  <p:cSld name="Product Benefits">
    <p:spTree>
      <p:nvGrpSpPr>
        <p:cNvPr id="49" name="Shape 49"/>
        <p:cNvGrpSpPr/>
        <p:nvPr/>
      </p:nvGrpSpPr>
      <p:grpSpPr>
        <a:xfrm>
          <a:off x="0" y="0"/>
          <a:ext cx="0" cy="0"/>
          <a:chOff x="0" y="0"/>
          <a:chExt cx="0" cy="0"/>
        </a:xfrm>
      </p:grpSpPr>
      <p:pic>
        <p:nvPicPr>
          <p:cNvPr id="50" name="Google Shape;50;p14"/>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51" name="Google Shape;51;p14"/>
          <p:cNvSpPr txBox="1"/>
          <p:nvPr>
            <p:ph type="title"/>
          </p:nvPr>
        </p:nvSpPr>
        <p:spPr>
          <a:xfrm>
            <a:off x="3672555" y="1823626"/>
            <a:ext cx="4569572" cy="580029"/>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2" name="Google Shape;52;p14"/>
          <p:cNvSpPr txBox="1"/>
          <p:nvPr>
            <p:ph type="body" idx="1"/>
          </p:nvPr>
        </p:nvSpPr>
        <p:spPr>
          <a:xfrm>
            <a:off x="2956595" y="2807310"/>
            <a:ext cx="5824073" cy="1940149"/>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200000"/>
              </a:lnSpc>
              <a:spcBef>
                <a:spcPts val="0"/>
              </a:spcBef>
              <a:spcAft>
                <a:spcPts val="0"/>
              </a:spcAft>
              <a:buClr>
                <a:schemeClr val="lt1"/>
              </a:buClr>
              <a:buSzPts val="1800"/>
              <a:buFont typeface="Arial" panose="020B0604020202020204"/>
              <a:buNone/>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3" name="Google Shape;53;p14"/>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4"/>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55" name="Google Shape;55;p14"/>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roduct Overview">
  <p:cSld name="Product Overview">
    <p:spTree>
      <p:nvGrpSpPr>
        <p:cNvPr id="56" name="Shape 56"/>
        <p:cNvGrpSpPr/>
        <p:nvPr/>
      </p:nvGrpSpPr>
      <p:grpSpPr>
        <a:xfrm>
          <a:off x="0" y="0"/>
          <a:ext cx="0" cy="0"/>
          <a:chOff x="0" y="0"/>
          <a:chExt cx="0" cy="0"/>
        </a:xfrm>
      </p:grpSpPr>
      <p:pic>
        <p:nvPicPr>
          <p:cNvPr id="57" name="Google Shape;57;p15"/>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58" name="Google Shape;58;p15"/>
          <p:cNvSpPr txBox="1"/>
          <p:nvPr>
            <p:ph type="title"/>
          </p:nvPr>
        </p:nvSpPr>
        <p:spPr>
          <a:xfrm>
            <a:off x="4196218" y="690802"/>
            <a:ext cx="4936277" cy="57589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9" name="Google Shape;59;p15"/>
          <p:cNvSpPr txBox="1"/>
          <p:nvPr>
            <p:ph type="body" idx="1"/>
          </p:nvPr>
        </p:nvSpPr>
        <p:spPr>
          <a:xfrm>
            <a:off x="4190069" y="2568679"/>
            <a:ext cx="3008631" cy="34816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0" name="Google Shape;60;p15"/>
          <p:cNvSpPr txBox="1"/>
          <p:nvPr>
            <p:ph type="body" idx="2"/>
          </p:nvPr>
        </p:nvSpPr>
        <p:spPr>
          <a:xfrm>
            <a:off x="4190069" y="2861988"/>
            <a:ext cx="3008630" cy="63668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1" name="Google Shape;61;p15"/>
          <p:cNvSpPr txBox="1"/>
          <p:nvPr>
            <p:ph type="body" idx="3"/>
          </p:nvPr>
        </p:nvSpPr>
        <p:spPr>
          <a:xfrm>
            <a:off x="7913979" y="2568679"/>
            <a:ext cx="3008631" cy="34816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2" name="Google Shape;62;p15"/>
          <p:cNvSpPr txBox="1"/>
          <p:nvPr>
            <p:ph type="body" idx="4"/>
          </p:nvPr>
        </p:nvSpPr>
        <p:spPr>
          <a:xfrm>
            <a:off x="7913979" y="2861988"/>
            <a:ext cx="3008630" cy="63668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3" name="Google Shape;63;p15"/>
          <p:cNvSpPr txBox="1"/>
          <p:nvPr>
            <p:ph type="body" idx="5"/>
          </p:nvPr>
        </p:nvSpPr>
        <p:spPr>
          <a:xfrm>
            <a:off x="4190069" y="5044309"/>
            <a:ext cx="3008631" cy="34816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4" name="Google Shape;64;p15"/>
          <p:cNvSpPr txBox="1"/>
          <p:nvPr>
            <p:ph type="body" idx="6"/>
          </p:nvPr>
        </p:nvSpPr>
        <p:spPr>
          <a:xfrm>
            <a:off x="4190069" y="5337618"/>
            <a:ext cx="3008630" cy="63668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5" name="Google Shape;65;p15"/>
          <p:cNvSpPr txBox="1"/>
          <p:nvPr>
            <p:ph type="body" idx="7"/>
          </p:nvPr>
        </p:nvSpPr>
        <p:spPr>
          <a:xfrm>
            <a:off x="7913980" y="5047681"/>
            <a:ext cx="3008631" cy="34816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6" name="Google Shape;66;p15"/>
          <p:cNvSpPr txBox="1"/>
          <p:nvPr>
            <p:ph type="body" idx="8"/>
          </p:nvPr>
        </p:nvSpPr>
        <p:spPr>
          <a:xfrm>
            <a:off x="7913980" y="5340990"/>
            <a:ext cx="3008630" cy="63668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67" name="Google Shape;67;p15"/>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5"/>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69" name="Google Shape;69;p15"/>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5"/>
          <p:cNvSpPr/>
          <p:nvPr>
            <p:ph type="pic" idx="9"/>
          </p:nvPr>
        </p:nvSpPr>
        <p:spPr>
          <a:xfrm>
            <a:off x="4190069" y="1818852"/>
            <a:ext cx="603504" cy="603504"/>
          </a:xfrm>
          <a:prstGeom prst="rect">
            <a:avLst/>
          </a:prstGeom>
          <a:noFill/>
          <a:ln>
            <a:noFill/>
          </a:ln>
        </p:spPr>
      </p:sp>
      <p:sp>
        <p:nvSpPr>
          <p:cNvPr id="71" name="Google Shape;71;p15"/>
          <p:cNvSpPr/>
          <p:nvPr>
            <p:ph type="pic" idx="13"/>
          </p:nvPr>
        </p:nvSpPr>
        <p:spPr>
          <a:xfrm>
            <a:off x="7913979" y="1818852"/>
            <a:ext cx="603504" cy="603504"/>
          </a:xfrm>
          <a:prstGeom prst="rect">
            <a:avLst/>
          </a:prstGeom>
          <a:noFill/>
          <a:ln>
            <a:noFill/>
          </a:ln>
        </p:spPr>
      </p:sp>
      <p:sp>
        <p:nvSpPr>
          <p:cNvPr id="72" name="Google Shape;72;p15"/>
          <p:cNvSpPr/>
          <p:nvPr>
            <p:ph type="pic" idx="14"/>
          </p:nvPr>
        </p:nvSpPr>
        <p:spPr>
          <a:xfrm>
            <a:off x="4190069" y="4281832"/>
            <a:ext cx="603504" cy="603504"/>
          </a:xfrm>
          <a:prstGeom prst="rect">
            <a:avLst/>
          </a:prstGeom>
          <a:noFill/>
          <a:ln>
            <a:noFill/>
          </a:ln>
        </p:spPr>
      </p:sp>
      <p:sp>
        <p:nvSpPr>
          <p:cNvPr id="73" name="Google Shape;73;p15"/>
          <p:cNvSpPr/>
          <p:nvPr>
            <p:ph type="pic" idx="15"/>
          </p:nvPr>
        </p:nvSpPr>
        <p:spPr>
          <a:xfrm>
            <a:off x="7908115" y="4294030"/>
            <a:ext cx="603504" cy="603504"/>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ummary">
  <p:cSld name="Summary">
    <p:spTree>
      <p:nvGrpSpPr>
        <p:cNvPr id="74" name="Shape 74"/>
        <p:cNvGrpSpPr/>
        <p:nvPr/>
      </p:nvGrpSpPr>
      <p:grpSpPr>
        <a:xfrm>
          <a:off x="0" y="0"/>
          <a:ext cx="0" cy="0"/>
          <a:chOff x="0" y="0"/>
          <a:chExt cx="0" cy="0"/>
        </a:xfrm>
      </p:grpSpPr>
      <p:pic>
        <p:nvPicPr>
          <p:cNvPr id="75" name="Google Shape;75;p16"/>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76" name="Google Shape;76;p16"/>
          <p:cNvSpPr txBox="1"/>
          <p:nvPr>
            <p:ph type="title"/>
          </p:nvPr>
        </p:nvSpPr>
        <p:spPr>
          <a:xfrm>
            <a:off x="5679441" y="1259911"/>
            <a:ext cx="5124189" cy="49230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accent6"/>
              </a:buClr>
              <a:buSzPts val="2800"/>
              <a:buFont typeface="Century Gothic" panose="020B0502020202020204"/>
              <a:buNone/>
              <a:defRPr sz="28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7" name="Google Shape;77;p16"/>
          <p:cNvSpPr txBox="1"/>
          <p:nvPr>
            <p:ph type="body" idx="1"/>
          </p:nvPr>
        </p:nvSpPr>
        <p:spPr>
          <a:xfrm>
            <a:off x="5679441" y="1752212"/>
            <a:ext cx="4856479" cy="24133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8" name="Google Shape;78;p16"/>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6"/>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80" name="Google Shape;80;p16"/>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Growth Strategy">
  <p:cSld name="Growth Strategy">
    <p:spTree>
      <p:nvGrpSpPr>
        <p:cNvPr id="81" name="Shape 81"/>
        <p:cNvGrpSpPr/>
        <p:nvPr/>
      </p:nvGrpSpPr>
      <p:grpSpPr>
        <a:xfrm>
          <a:off x="0" y="0"/>
          <a:ext cx="0" cy="0"/>
          <a:chOff x="0" y="0"/>
          <a:chExt cx="0" cy="0"/>
        </a:xfrm>
      </p:grpSpPr>
      <p:pic>
        <p:nvPicPr>
          <p:cNvPr id="82" name="Google Shape;82;p17"/>
          <p:cNvPicPr preferRelativeResize="0"/>
          <p:nvPr/>
        </p:nvPicPr>
        <p:blipFill rotWithShape="1">
          <a:blip r:embed="rId2"/>
          <a:srcRect/>
          <a:stretch>
            <a:fillRect/>
          </a:stretch>
        </p:blipFill>
        <p:spPr>
          <a:xfrm>
            <a:off x="0" y="3371"/>
            <a:ext cx="12192000" cy="6858000"/>
          </a:xfrm>
          <a:prstGeom prst="rect">
            <a:avLst/>
          </a:prstGeom>
          <a:noFill/>
          <a:ln>
            <a:noFill/>
          </a:ln>
        </p:spPr>
      </p:pic>
      <p:sp>
        <p:nvSpPr>
          <p:cNvPr id="83" name="Google Shape;83;p17"/>
          <p:cNvSpPr txBox="1"/>
          <p:nvPr>
            <p:ph type="title"/>
          </p:nvPr>
        </p:nvSpPr>
        <p:spPr>
          <a:xfrm>
            <a:off x="3294345" y="1158710"/>
            <a:ext cx="5611660" cy="677782"/>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84" name="Google Shape;84;p17"/>
          <p:cNvSpPr txBox="1"/>
          <p:nvPr>
            <p:ph type="body" idx="1"/>
          </p:nvPr>
        </p:nvSpPr>
        <p:spPr>
          <a:xfrm>
            <a:off x="3519730" y="1836492"/>
            <a:ext cx="5152539" cy="71845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panose="020B0604020202020204"/>
              <a:buNone/>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5" name="Google Shape;85;p17"/>
          <p:cNvSpPr txBox="1"/>
          <p:nvPr>
            <p:ph type="body" idx="2"/>
          </p:nvPr>
        </p:nvSpPr>
        <p:spPr>
          <a:xfrm>
            <a:off x="1833290" y="3262556"/>
            <a:ext cx="1706965" cy="104857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6" name="Google Shape;86;p17"/>
          <p:cNvSpPr txBox="1"/>
          <p:nvPr>
            <p:ph type="body" idx="3"/>
          </p:nvPr>
        </p:nvSpPr>
        <p:spPr>
          <a:xfrm>
            <a:off x="5053332" y="3262556"/>
            <a:ext cx="1706965" cy="104857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7" name="Google Shape;87;p17"/>
          <p:cNvSpPr txBox="1"/>
          <p:nvPr>
            <p:ph type="body" idx="4"/>
          </p:nvPr>
        </p:nvSpPr>
        <p:spPr>
          <a:xfrm>
            <a:off x="8197008" y="3262556"/>
            <a:ext cx="1706965" cy="1048575"/>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1000"/>
              </a:spcBef>
              <a:spcAft>
                <a:spcPts val="0"/>
              </a:spcAft>
              <a:buClr>
                <a:schemeClr val="accent6"/>
              </a:buClr>
              <a:buSzPts val="1600"/>
              <a:buFont typeface="Arial" panose="020B0604020202020204"/>
              <a:buNone/>
              <a:defRPr sz="16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8" name="Google Shape;88;p17"/>
          <p:cNvSpPr txBox="1"/>
          <p:nvPr>
            <p:ph type="body" idx="5"/>
          </p:nvPr>
        </p:nvSpPr>
        <p:spPr>
          <a:xfrm>
            <a:off x="1462028" y="4704557"/>
            <a:ext cx="2431015"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9" name="Google Shape;89;p17"/>
          <p:cNvSpPr txBox="1"/>
          <p:nvPr>
            <p:ph type="body" idx="6"/>
          </p:nvPr>
        </p:nvSpPr>
        <p:spPr>
          <a:xfrm>
            <a:off x="4691306" y="4704558"/>
            <a:ext cx="2431015"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90" name="Google Shape;90;p17"/>
          <p:cNvSpPr txBox="1"/>
          <p:nvPr>
            <p:ph type="body" idx="7"/>
          </p:nvPr>
        </p:nvSpPr>
        <p:spPr>
          <a:xfrm>
            <a:off x="7834982" y="4704557"/>
            <a:ext cx="2431015" cy="114894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91" name="Google Shape;91;p17"/>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7"/>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93" name="Google Shape;93;p17"/>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94" name="Shape 94"/>
        <p:cNvGrpSpPr/>
        <p:nvPr/>
      </p:nvGrpSpPr>
      <p:grpSpPr>
        <a:xfrm>
          <a:off x="0" y="0"/>
          <a:ext cx="0" cy="0"/>
          <a:chOff x="0" y="0"/>
          <a:chExt cx="0" cy="0"/>
        </a:xfrm>
      </p:grpSpPr>
      <p:pic>
        <p:nvPicPr>
          <p:cNvPr id="95" name="Google Shape;95;p19"/>
          <p:cNvPicPr preferRelativeResize="0"/>
          <p:nvPr/>
        </p:nvPicPr>
        <p:blipFill rotWithShape="1">
          <a:blip r:embed="rId2"/>
          <a:srcRect/>
          <a:stretch>
            <a:fillRect/>
          </a:stretch>
        </p:blipFill>
        <p:spPr>
          <a:xfrm>
            <a:off x="0" y="0"/>
            <a:ext cx="12192000" cy="6858000"/>
          </a:xfrm>
          <a:prstGeom prst="rect">
            <a:avLst/>
          </a:prstGeom>
          <a:noFill/>
          <a:ln>
            <a:noFill/>
          </a:ln>
        </p:spPr>
      </p:pic>
      <p:sp>
        <p:nvSpPr>
          <p:cNvPr id="96" name="Google Shape;96;p19"/>
          <p:cNvSpPr txBox="1"/>
          <p:nvPr>
            <p:ph type="title"/>
          </p:nvPr>
        </p:nvSpPr>
        <p:spPr>
          <a:xfrm>
            <a:off x="1026850" y="563671"/>
            <a:ext cx="4989629" cy="2387771"/>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accent6"/>
              </a:buClr>
              <a:buSzPts val="4800"/>
              <a:buFont typeface="Century Gothic" panose="020B0502020202020204"/>
              <a:buNone/>
              <a:defRPr sz="48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7" name="Google Shape;97;p19"/>
          <p:cNvSpPr txBox="1"/>
          <p:nvPr>
            <p:ph type="body" idx="1"/>
          </p:nvPr>
        </p:nvSpPr>
        <p:spPr>
          <a:xfrm>
            <a:off x="1026852" y="3531676"/>
            <a:ext cx="4989628" cy="1756576"/>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150000"/>
              </a:lnSpc>
              <a:spcBef>
                <a:spcPts val="0"/>
              </a:spcBef>
              <a:spcAft>
                <a:spcPts val="0"/>
              </a:spcAft>
              <a:buClr>
                <a:schemeClr val="lt1"/>
              </a:buClr>
              <a:buSzPts val="1800"/>
              <a:buFont typeface="Arial" panose="020B0604020202020204"/>
              <a:buNone/>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98" name="Google Shape;98;p19"/>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19"/>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100" name="Google Shape;100;p19"/>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Year Action Plan">
  <p:cSld name="Two-Year Action Plan">
    <p:spTree>
      <p:nvGrpSpPr>
        <p:cNvPr id="101" name="Shape 101"/>
        <p:cNvGrpSpPr/>
        <p:nvPr/>
      </p:nvGrpSpPr>
      <p:grpSpPr>
        <a:xfrm>
          <a:off x="0" y="0"/>
          <a:ext cx="0" cy="0"/>
          <a:chOff x="0" y="0"/>
          <a:chExt cx="0" cy="0"/>
        </a:xfrm>
      </p:grpSpPr>
      <p:pic>
        <p:nvPicPr>
          <p:cNvPr id="102" name="Google Shape;102;p18"/>
          <p:cNvPicPr preferRelativeResize="0"/>
          <p:nvPr/>
        </p:nvPicPr>
        <p:blipFill rotWithShape="1">
          <a:blip r:embed="rId2"/>
          <a:srcRect/>
          <a:stretch>
            <a:fillRect/>
          </a:stretch>
        </p:blipFill>
        <p:spPr>
          <a:xfrm>
            <a:off x="0" y="0"/>
            <a:ext cx="12192000" cy="6858000"/>
          </a:xfrm>
          <a:prstGeom prst="rect">
            <a:avLst/>
          </a:prstGeom>
          <a:noFill/>
          <a:ln>
            <a:noFill/>
          </a:ln>
        </p:spPr>
      </p:pic>
      <p:grpSp>
        <p:nvGrpSpPr>
          <p:cNvPr id="103" name="Google Shape;103;p18"/>
          <p:cNvGrpSpPr/>
          <p:nvPr/>
        </p:nvGrpSpPr>
        <p:grpSpPr>
          <a:xfrm>
            <a:off x="2010137" y="2689356"/>
            <a:ext cx="8510121" cy="0"/>
            <a:chOff x="1504814" y="2488864"/>
            <a:chExt cx="8510121" cy="0"/>
          </a:xfrm>
        </p:grpSpPr>
        <p:cxnSp>
          <p:nvCxnSpPr>
            <p:cNvPr id="104" name="Google Shape;104;p18"/>
            <p:cNvCxnSpPr/>
            <p:nvPr/>
          </p:nvCxnSpPr>
          <p:spPr>
            <a:xfrm>
              <a:off x="1504814"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05" name="Google Shape;105;p18"/>
            <p:cNvCxnSpPr/>
            <p:nvPr/>
          </p:nvCxnSpPr>
          <p:spPr>
            <a:xfrm>
              <a:off x="2301137"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06" name="Google Shape;106;p18"/>
            <p:cNvCxnSpPr/>
            <p:nvPr/>
          </p:nvCxnSpPr>
          <p:spPr>
            <a:xfrm>
              <a:off x="3083776"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07" name="Google Shape;107;p18"/>
            <p:cNvCxnSpPr/>
            <p:nvPr/>
          </p:nvCxnSpPr>
          <p:spPr>
            <a:xfrm>
              <a:off x="3880099"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08" name="Google Shape;108;p18"/>
            <p:cNvCxnSpPr/>
            <p:nvPr/>
          </p:nvCxnSpPr>
          <p:spPr>
            <a:xfrm>
              <a:off x="4655896"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09" name="Google Shape;109;p18"/>
            <p:cNvCxnSpPr/>
            <p:nvPr/>
          </p:nvCxnSpPr>
          <p:spPr>
            <a:xfrm>
              <a:off x="5452219"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10" name="Google Shape;110;p18"/>
            <p:cNvCxnSpPr/>
            <p:nvPr/>
          </p:nvCxnSpPr>
          <p:spPr>
            <a:xfrm>
              <a:off x="6234858"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11" name="Google Shape;111;p18"/>
            <p:cNvCxnSpPr/>
            <p:nvPr/>
          </p:nvCxnSpPr>
          <p:spPr>
            <a:xfrm>
              <a:off x="7031181"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12" name="Google Shape;112;p18"/>
            <p:cNvCxnSpPr/>
            <p:nvPr/>
          </p:nvCxnSpPr>
          <p:spPr>
            <a:xfrm>
              <a:off x="7813820"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13" name="Google Shape;113;p18"/>
            <p:cNvCxnSpPr/>
            <p:nvPr/>
          </p:nvCxnSpPr>
          <p:spPr>
            <a:xfrm>
              <a:off x="8610143"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14" name="Google Shape;114;p18"/>
            <p:cNvCxnSpPr/>
            <p:nvPr/>
          </p:nvCxnSpPr>
          <p:spPr>
            <a:xfrm>
              <a:off x="9399625" y="2488864"/>
              <a:ext cx="615310" cy="0"/>
            </a:xfrm>
            <a:prstGeom prst="straightConnector1">
              <a:avLst/>
            </a:prstGeom>
            <a:noFill/>
            <a:ln w="9525" cap="flat" cmpd="sng">
              <a:solidFill>
                <a:schemeClr val="lt1"/>
              </a:solidFill>
              <a:prstDash val="solid"/>
              <a:miter lim="800000"/>
              <a:headEnd type="none" w="sm" len="sm"/>
              <a:tailEnd type="none" w="sm" len="sm"/>
            </a:ln>
          </p:spPr>
        </p:cxnSp>
      </p:grpSp>
      <p:sp>
        <p:nvSpPr>
          <p:cNvPr id="115" name="Google Shape;115;p18"/>
          <p:cNvSpPr txBox="1"/>
          <p:nvPr>
            <p:ph type="title"/>
          </p:nvPr>
        </p:nvSpPr>
        <p:spPr>
          <a:xfrm>
            <a:off x="681698" y="512299"/>
            <a:ext cx="10515600" cy="72738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lt1"/>
              </a:buClr>
              <a:buSzPts val="2800"/>
              <a:buFont typeface="Century Gothic" panose="020B0502020202020204"/>
              <a:buNone/>
              <a:defRPr sz="28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6" name="Google Shape;116;p18"/>
          <p:cNvSpPr txBox="1"/>
          <p:nvPr>
            <p:ph type="body" idx="1"/>
          </p:nvPr>
        </p:nvSpPr>
        <p:spPr>
          <a:xfrm>
            <a:off x="1992423" y="1780403"/>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17" name="Google Shape;117;p18"/>
          <p:cNvSpPr txBox="1"/>
          <p:nvPr>
            <p:ph type="body" idx="2"/>
          </p:nvPr>
        </p:nvSpPr>
        <p:spPr>
          <a:xfrm>
            <a:off x="4360668" y="1780403"/>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18" name="Google Shape;118;p18"/>
          <p:cNvSpPr txBox="1"/>
          <p:nvPr>
            <p:ph type="body" idx="3"/>
          </p:nvPr>
        </p:nvSpPr>
        <p:spPr>
          <a:xfrm>
            <a:off x="8307743" y="1780403"/>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19" name="Google Shape;119;p18"/>
          <p:cNvSpPr txBox="1"/>
          <p:nvPr>
            <p:ph type="body" idx="4"/>
          </p:nvPr>
        </p:nvSpPr>
        <p:spPr>
          <a:xfrm>
            <a:off x="505322" y="2436036"/>
            <a:ext cx="1194201" cy="501726"/>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accent6"/>
              </a:buClr>
              <a:buSzPts val="1800"/>
              <a:buFont typeface="Arial" panose="020B0604020202020204"/>
              <a:buNone/>
              <a:defRPr sz="18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0" name="Google Shape;120;p18"/>
          <p:cNvSpPr txBox="1"/>
          <p:nvPr>
            <p:ph type="body" idx="5"/>
          </p:nvPr>
        </p:nvSpPr>
        <p:spPr>
          <a:xfrm>
            <a:off x="167540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1" name="Google Shape;121;p18"/>
          <p:cNvSpPr txBox="1"/>
          <p:nvPr>
            <p:ph type="body" idx="6"/>
          </p:nvPr>
        </p:nvSpPr>
        <p:spPr>
          <a:xfrm>
            <a:off x="246481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2" name="Google Shape;122;p18"/>
          <p:cNvSpPr txBox="1"/>
          <p:nvPr>
            <p:ph type="body" idx="7"/>
          </p:nvPr>
        </p:nvSpPr>
        <p:spPr>
          <a:xfrm>
            <a:off x="325423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3" name="Google Shape;123;p18"/>
          <p:cNvSpPr txBox="1"/>
          <p:nvPr>
            <p:ph type="body" idx="8"/>
          </p:nvPr>
        </p:nvSpPr>
        <p:spPr>
          <a:xfrm>
            <a:off x="404364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4" name="Google Shape;124;p18"/>
          <p:cNvSpPr txBox="1"/>
          <p:nvPr>
            <p:ph type="body" idx="9"/>
          </p:nvPr>
        </p:nvSpPr>
        <p:spPr>
          <a:xfrm>
            <a:off x="483306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5" name="Google Shape;125;p18"/>
          <p:cNvSpPr txBox="1"/>
          <p:nvPr>
            <p:ph type="body" idx="13"/>
          </p:nvPr>
        </p:nvSpPr>
        <p:spPr>
          <a:xfrm>
            <a:off x="562247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6" name="Google Shape;126;p18"/>
          <p:cNvSpPr txBox="1"/>
          <p:nvPr>
            <p:ph type="body" idx="14"/>
          </p:nvPr>
        </p:nvSpPr>
        <p:spPr>
          <a:xfrm>
            <a:off x="641189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7" name="Google Shape;127;p18"/>
          <p:cNvSpPr txBox="1"/>
          <p:nvPr>
            <p:ph type="body" idx="15"/>
          </p:nvPr>
        </p:nvSpPr>
        <p:spPr>
          <a:xfrm>
            <a:off x="720130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8" name="Google Shape;128;p18"/>
          <p:cNvSpPr txBox="1"/>
          <p:nvPr>
            <p:ph type="body" idx="16"/>
          </p:nvPr>
        </p:nvSpPr>
        <p:spPr>
          <a:xfrm>
            <a:off x="799072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9" name="Google Shape;129;p18"/>
          <p:cNvSpPr txBox="1"/>
          <p:nvPr>
            <p:ph type="body" idx="17"/>
          </p:nvPr>
        </p:nvSpPr>
        <p:spPr>
          <a:xfrm>
            <a:off x="8780137"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0" name="Google Shape;130;p18"/>
          <p:cNvSpPr txBox="1"/>
          <p:nvPr>
            <p:ph type="body" idx="18"/>
          </p:nvPr>
        </p:nvSpPr>
        <p:spPr>
          <a:xfrm>
            <a:off x="9569552"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1" name="Google Shape;131;p18"/>
          <p:cNvSpPr txBox="1"/>
          <p:nvPr>
            <p:ph type="body" idx="19"/>
          </p:nvPr>
        </p:nvSpPr>
        <p:spPr>
          <a:xfrm>
            <a:off x="10358963" y="2774313"/>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2" name="Google Shape;132;p18"/>
          <p:cNvSpPr txBox="1"/>
          <p:nvPr>
            <p:ph type="body" idx="20"/>
          </p:nvPr>
        </p:nvSpPr>
        <p:spPr>
          <a:xfrm>
            <a:off x="1992423" y="3563114"/>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3" name="Google Shape;133;p18"/>
          <p:cNvSpPr txBox="1"/>
          <p:nvPr>
            <p:ph type="body" idx="21"/>
          </p:nvPr>
        </p:nvSpPr>
        <p:spPr>
          <a:xfrm>
            <a:off x="5939498" y="3563114"/>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accent6"/>
              </a:buClr>
              <a:buSzPts val="1400"/>
              <a:buFont typeface="Arial" panose="020B0604020202020204"/>
              <a:buNone/>
              <a:defRPr sz="1400" b="1"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4" name="Google Shape;134;p18"/>
          <p:cNvSpPr txBox="1"/>
          <p:nvPr>
            <p:ph type="body" idx="22"/>
          </p:nvPr>
        </p:nvSpPr>
        <p:spPr>
          <a:xfrm>
            <a:off x="9886573" y="3563114"/>
            <a:ext cx="1440088" cy="586248"/>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100000"/>
              </a:lnSpc>
              <a:spcBef>
                <a:spcPts val="0"/>
              </a:spcBef>
              <a:spcAft>
                <a:spcPts val="0"/>
              </a:spcAft>
              <a:buClr>
                <a:schemeClr val="lt1"/>
              </a:buClr>
              <a:buSzPts val="1400"/>
              <a:buFont typeface="Arial" panose="020B0604020202020204"/>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5" name="Google Shape;135;p18"/>
          <p:cNvSpPr txBox="1"/>
          <p:nvPr>
            <p:ph type="body" idx="23"/>
          </p:nvPr>
        </p:nvSpPr>
        <p:spPr>
          <a:xfrm>
            <a:off x="505322" y="4134112"/>
            <a:ext cx="1194201" cy="501726"/>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accent6"/>
              </a:buClr>
              <a:buSzPts val="1800"/>
              <a:buFont typeface="Arial" panose="020B0604020202020204"/>
              <a:buNone/>
              <a:defRPr sz="1800" b="1" i="0" u="none" strike="noStrike" cap="none">
                <a:solidFill>
                  <a:schemeClr val="accent6"/>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6" name="Google Shape;136;p18"/>
          <p:cNvSpPr txBox="1"/>
          <p:nvPr>
            <p:ph type="body" idx="24"/>
          </p:nvPr>
        </p:nvSpPr>
        <p:spPr>
          <a:xfrm>
            <a:off x="167540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7" name="Google Shape;137;p18"/>
          <p:cNvSpPr txBox="1"/>
          <p:nvPr>
            <p:ph type="body" idx="25"/>
          </p:nvPr>
        </p:nvSpPr>
        <p:spPr>
          <a:xfrm>
            <a:off x="246481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8" name="Google Shape;138;p18"/>
          <p:cNvSpPr txBox="1"/>
          <p:nvPr>
            <p:ph type="body" idx="26"/>
          </p:nvPr>
        </p:nvSpPr>
        <p:spPr>
          <a:xfrm>
            <a:off x="325423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9" name="Google Shape;139;p18"/>
          <p:cNvSpPr txBox="1"/>
          <p:nvPr>
            <p:ph type="body" idx="27"/>
          </p:nvPr>
        </p:nvSpPr>
        <p:spPr>
          <a:xfrm>
            <a:off x="404364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0" name="Google Shape;140;p18"/>
          <p:cNvSpPr txBox="1"/>
          <p:nvPr>
            <p:ph type="body" idx="28"/>
          </p:nvPr>
        </p:nvSpPr>
        <p:spPr>
          <a:xfrm>
            <a:off x="483306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1" name="Google Shape;141;p18"/>
          <p:cNvSpPr txBox="1"/>
          <p:nvPr>
            <p:ph type="body" idx="29"/>
          </p:nvPr>
        </p:nvSpPr>
        <p:spPr>
          <a:xfrm>
            <a:off x="562247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2" name="Google Shape;142;p18"/>
          <p:cNvSpPr txBox="1"/>
          <p:nvPr>
            <p:ph type="body" idx="30"/>
          </p:nvPr>
        </p:nvSpPr>
        <p:spPr>
          <a:xfrm>
            <a:off x="641189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3" name="Google Shape;143;p18"/>
          <p:cNvSpPr txBox="1"/>
          <p:nvPr>
            <p:ph type="body" idx="31"/>
          </p:nvPr>
        </p:nvSpPr>
        <p:spPr>
          <a:xfrm>
            <a:off x="720130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4" name="Google Shape;144;p18"/>
          <p:cNvSpPr txBox="1"/>
          <p:nvPr>
            <p:ph type="body" idx="32"/>
          </p:nvPr>
        </p:nvSpPr>
        <p:spPr>
          <a:xfrm>
            <a:off x="799072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5" name="Google Shape;145;p18"/>
          <p:cNvSpPr txBox="1"/>
          <p:nvPr>
            <p:ph type="body" idx="33"/>
          </p:nvPr>
        </p:nvSpPr>
        <p:spPr>
          <a:xfrm>
            <a:off x="8780137"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6" name="Google Shape;146;p18"/>
          <p:cNvSpPr txBox="1"/>
          <p:nvPr>
            <p:ph type="body" idx="34"/>
          </p:nvPr>
        </p:nvSpPr>
        <p:spPr>
          <a:xfrm>
            <a:off x="9569552"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7" name="Google Shape;147;p18"/>
          <p:cNvSpPr txBox="1"/>
          <p:nvPr>
            <p:ph type="body" idx="35"/>
          </p:nvPr>
        </p:nvSpPr>
        <p:spPr>
          <a:xfrm>
            <a:off x="10358963" y="4476140"/>
            <a:ext cx="495300" cy="90449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25000"/>
              </a:lnSpc>
              <a:spcBef>
                <a:spcPts val="0"/>
              </a:spcBef>
              <a:spcAft>
                <a:spcPts val="0"/>
              </a:spcAft>
              <a:buClr>
                <a:schemeClr val="lt1"/>
              </a:buClr>
              <a:buSzPts val="1200"/>
              <a:buFont typeface="Arial" panose="020B0604020202020204"/>
              <a:buNone/>
              <a:defRPr sz="12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grpSp>
        <p:nvGrpSpPr>
          <p:cNvPr id="148" name="Google Shape;148;p18"/>
          <p:cNvGrpSpPr/>
          <p:nvPr/>
        </p:nvGrpSpPr>
        <p:grpSpPr>
          <a:xfrm>
            <a:off x="2010137" y="4391183"/>
            <a:ext cx="8510121" cy="0"/>
            <a:chOff x="1504814" y="2488864"/>
            <a:chExt cx="8510121" cy="0"/>
          </a:xfrm>
        </p:grpSpPr>
        <p:cxnSp>
          <p:nvCxnSpPr>
            <p:cNvPr id="149" name="Google Shape;149;p18"/>
            <p:cNvCxnSpPr/>
            <p:nvPr/>
          </p:nvCxnSpPr>
          <p:spPr>
            <a:xfrm>
              <a:off x="1504814"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0" name="Google Shape;150;p18"/>
            <p:cNvCxnSpPr/>
            <p:nvPr/>
          </p:nvCxnSpPr>
          <p:spPr>
            <a:xfrm>
              <a:off x="2301137"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1" name="Google Shape;151;p18"/>
            <p:cNvCxnSpPr/>
            <p:nvPr/>
          </p:nvCxnSpPr>
          <p:spPr>
            <a:xfrm>
              <a:off x="3083776"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2" name="Google Shape;152;p18"/>
            <p:cNvCxnSpPr/>
            <p:nvPr/>
          </p:nvCxnSpPr>
          <p:spPr>
            <a:xfrm>
              <a:off x="3880099"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3" name="Google Shape;153;p18"/>
            <p:cNvCxnSpPr/>
            <p:nvPr/>
          </p:nvCxnSpPr>
          <p:spPr>
            <a:xfrm>
              <a:off x="4655896"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4" name="Google Shape;154;p18"/>
            <p:cNvCxnSpPr/>
            <p:nvPr/>
          </p:nvCxnSpPr>
          <p:spPr>
            <a:xfrm>
              <a:off x="5452219"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5" name="Google Shape;155;p18"/>
            <p:cNvCxnSpPr/>
            <p:nvPr/>
          </p:nvCxnSpPr>
          <p:spPr>
            <a:xfrm>
              <a:off x="6234858"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6" name="Google Shape;156;p18"/>
            <p:cNvCxnSpPr/>
            <p:nvPr/>
          </p:nvCxnSpPr>
          <p:spPr>
            <a:xfrm>
              <a:off x="7031181"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7" name="Google Shape;157;p18"/>
            <p:cNvCxnSpPr/>
            <p:nvPr/>
          </p:nvCxnSpPr>
          <p:spPr>
            <a:xfrm>
              <a:off x="7813820"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8" name="Google Shape;158;p18"/>
            <p:cNvCxnSpPr/>
            <p:nvPr/>
          </p:nvCxnSpPr>
          <p:spPr>
            <a:xfrm>
              <a:off x="8610143" y="2488864"/>
              <a:ext cx="615310" cy="0"/>
            </a:xfrm>
            <a:prstGeom prst="straightConnector1">
              <a:avLst/>
            </a:prstGeom>
            <a:noFill/>
            <a:ln w="9525" cap="flat" cmpd="sng">
              <a:solidFill>
                <a:schemeClr val="lt1"/>
              </a:solidFill>
              <a:prstDash val="solid"/>
              <a:miter lim="800000"/>
              <a:headEnd type="none" w="sm" len="sm"/>
              <a:tailEnd type="none" w="sm" len="sm"/>
            </a:ln>
          </p:spPr>
        </p:cxnSp>
        <p:cxnSp>
          <p:nvCxnSpPr>
            <p:cNvPr id="159" name="Google Shape;159;p18"/>
            <p:cNvCxnSpPr/>
            <p:nvPr/>
          </p:nvCxnSpPr>
          <p:spPr>
            <a:xfrm>
              <a:off x="9399625" y="2488864"/>
              <a:ext cx="615310" cy="0"/>
            </a:xfrm>
            <a:prstGeom prst="straightConnector1">
              <a:avLst/>
            </a:prstGeom>
            <a:noFill/>
            <a:ln w="9525" cap="flat" cmpd="sng">
              <a:solidFill>
                <a:schemeClr val="lt1"/>
              </a:solidFill>
              <a:prstDash val="solid"/>
              <a:miter lim="800000"/>
              <a:headEnd type="none" w="sm" len="sm"/>
              <a:tailEnd type="none" w="sm" len="sm"/>
            </a:ln>
          </p:spPr>
        </p:cxnSp>
      </p:grpSp>
      <p:sp>
        <p:nvSpPr>
          <p:cNvPr id="160" name="Google Shape;160;p18"/>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b="1"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1" name="Google Shape;161;p18"/>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162" name="Google Shape;162;p18"/>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9" name="Shape 9"/>
        <p:cNvGrpSpPr/>
        <p:nvPr/>
      </p:nvGrpSpPr>
      <p:grpSpPr>
        <a:xfrm>
          <a:off x="0" y="0"/>
          <a:ext cx="0" cy="0"/>
          <a:chOff x="0" y="0"/>
          <a:chExt cx="0" cy="0"/>
        </a:xfrm>
      </p:grpSpPr>
      <p:sp>
        <p:nvSpPr>
          <p:cNvPr id="10" name="Google Shape;10;p10"/>
          <p:cNvSpPr txBox="1"/>
          <p:nvPr>
            <p:ph type="ftr" idx="11"/>
          </p:nvPr>
        </p:nvSpPr>
        <p:spPr>
          <a:xfrm rot="5400000">
            <a:off x="10541127" y="1408176"/>
            <a:ext cx="2770499"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panose="020B0604020202020204"/>
              <a:buNone/>
              <a:defRPr sz="9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1" name="Google Shape;11;p10"/>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600"/>
              <a:buFont typeface="Arial" panose="020B0604020202020204"/>
              <a:buNone/>
              <a:defRPr sz="1600" b="0" i="0" u="none" strike="noStrike" cap="none">
                <a:solidFill>
                  <a:schemeClr val="accent6"/>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
        <p:nvSpPr>
          <p:cNvPr id="12" name="Google Shape;12;p10"/>
          <p:cNvSpPr txBox="1"/>
          <p:nvPr>
            <p:ph type="dt" idx="10"/>
          </p:nvPr>
        </p:nvSpPr>
        <p:spPr>
          <a:xfrm rot="5400000">
            <a:off x="10595991" y="5074920"/>
            <a:ext cx="2647667"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900" b="1" i="0" u="none" strike="noStrike" cap="none">
                <a:solidFill>
                  <a:schemeClr val="lt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341" name="Shape 341"/>
        <p:cNvGrpSpPr/>
        <p:nvPr/>
      </p:nvGrpSpPr>
      <p:grpSpPr>
        <a:xfrm>
          <a:off x="0" y="0"/>
          <a:ext cx="0" cy="0"/>
          <a:chOff x="0" y="0"/>
          <a:chExt cx="0" cy="0"/>
        </a:xfrm>
      </p:grpSpPr>
      <p:sp>
        <p:nvSpPr>
          <p:cNvPr id="342" name="Google Shape;342;p1"/>
          <p:cNvSpPr txBox="1"/>
          <p:nvPr>
            <p:ph type="title"/>
          </p:nvPr>
        </p:nvSpPr>
        <p:spPr>
          <a:xfrm>
            <a:off x="623435" y="1411990"/>
            <a:ext cx="5962200" cy="17427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accent6"/>
              </a:buClr>
              <a:buSzPts val="4400"/>
              <a:buFont typeface="Century Gothic" panose="020B0502020202020204"/>
              <a:buNone/>
            </a:pPr>
            <a:r>
              <a:rPr lang="en-IN" altLang="en-US" sz="4400"/>
              <a:t>POLLING SYSTEM</a:t>
            </a:r>
            <a:br>
              <a:rPr lang="en-IN" altLang="en-US" sz="4400"/>
            </a:br>
            <a:r>
              <a:rPr lang="en-IN" altLang="en-US" sz="4400"/>
              <a:t>USING BLOCKCHAIN</a:t>
            </a:r>
            <a:endParaRPr lang="en-IN" altLang="en-US" sz="4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62" name="Shape 362"/>
        <p:cNvGrpSpPr/>
        <p:nvPr/>
      </p:nvGrpSpPr>
      <p:grpSpPr>
        <a:xfrm>
          <a:off x="0" y="0"/>
          <a:ext cx="0" cy="0"/>
          <a:chOff x="0" y="0"/>
          <a:chExt cx="0" cy="0"/>
        </a:xfrm>
      </p:grpSpPr>
      <p:sp>
        <p:nvSpPr>
          <p:cNvPr id="363" name="Google Shape;363;p4"/>
          <p:cNvSpPr txBox="1"/>
          <p:nvPr>
            <p:ph type="title"/>
          </p:nvPr>
        </p:nvSpPr>
        <p:spPr>
          <a:xfrm>
            <a:off x="3431890" y="1628681"/>
            <a:ext cx="4569600" cy="5799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800"/>
              <a:buFont typeface="Century Gothic" panose="020B0502020202020204"/>
              <a:buNone/>
            </a:pPr>
            <a:r>
              <a:rPr lang="en-IN" altLang="en-US">
                <a:solidFill>
                  <a:schemeClr val="accent6"/>
                </a:solidFill>
              </a:rPr>
              <a:t>WORKFLOW</a:t>
            </a:r>
            <a:endParaRPr lang="en-IN" altLang="en-US">
              <a:solidFill>
                <a:schemeClr val="accent6"/>
              </a:solidFill>
            </a:endParaRPr>
          </a:p>
        </p:txBody>
      </p:sp>
      <p:sp>
        <p:nvSpPr>
          <p:cNvPr id="364" name="Google Shape;364;p4"/>
          <p:cNvSpPr txBox="1"/>
          <p:nvPr>
            <p:ph type="body" idx="1"/>
          </p:nvPr>
        </p:nvSpPr>
        <p:spPr>
          <a:xfrm>
            <a:off x="2063750" y="2348865"/>
            <a:ext cx="8157210" cy="4306570"/>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Font typeface="Arial" panose="020B0604020202020204" pitchFamily="34" charset="0"/>
              <a:buChar char="•"/>
            </a:pPr>
            <a:r>
              <a:rPr lang="en-US" altLang="en-IN" sz="2000">
                <a:latin typeface="Calibri" panose="020F0502020204030204" charset="0"/>
                <a:cs typeface="Calibri" panose="020F0502020204030204" charset="0"/>
              </a:rPr>
              <a:t>Installing Node.js with the default NPM</a:t>
            </a:r>
            <a:endParaRPr lang="en-IN" altLang="en-US" sz="2000">
              <a:latin typeface="Calibri" panose="020F0502020204030204" charset="0"/>
              <a:cs typeface="Calibri" panose="020F0502020204030204" charset="0"/>
            </a:endParaRPr>
          </a:p>
          <a:p>
            <a:pPr marL="342900" lvl="0" indent="-342900" algn="l" rtl="0">
              <a:spcBef>
                <a:spcPts val="0"/>
              </a:spcBef>
              <a:spcAft>
                <a:spcPts val="0"/>
              </a:spcAft>
              <a:buFont typeface="Arial" panose="020B0604020202020204" pitchFamily="34" charset="0"/>
              <a:buChar char="•"/>
            </a:pPr>
            <a:r>
              <a:rPr lang="en-IN" altLang="en-US" sz="2000">
                <a:latin typeface="Calibri" panose="020F0502020204030204" charset="0"/>
                <a:cs typeface="Calibri" panose="020F0502020204030204" charset="0"/>
              </a:rPr>
              <a:t>Install dependencies </a:t>
            </a:r>
            <a:r>
              <a:rPr lang="en-US" altLang="en-IN" sz="2000">
                <a:latin typeface="Calibri" panose="020F0502020204030204" charset="0"/>
                <a:cs typeface="Calibri" panose="020F0502020204030204" charset="0"/>
              </a:rPr>
              <a:t>with</a:t>
            </a:r>
            <a:r>
              <a:rPr lang="en-IN" altLang="en-US" sz="2000">
                <a:latin typeface="Calibri" panose="020F0502020204030204" charset="0"/>
                <a:cs typeface="Calibri" panose="020F0502020204030204" charset="0"/>
              </a:rPr>
              <a:t> yarn install</a:t>
            </a:r>
            <a:endParaRPr lang="en-IN" altLang="en-US" sz="2000">
              <a:latin typeface="Calibri" panose="020F0502020204030204" charset="0"/>
              <a:cs typeface="Calibri" panose="020F0502020204030204" charset="0"/>
            </a:endParaRPr>
          </a:p>
          <a:p>
            <a:pPr marL="342900" lvl="0" indent="-342900" algn="l" rtl="0">
              <a:spcBef>
                <a:spcPts val="0"/>
              </a:spcBef>
              <a:spcAft>
                <a:spcPts val="0"/>
              </a:spcAft>
              <a:buFont typeface="Arial" panose="020B0604020202020204" pitchFamily="34" charset="0"/>
              <a:buChar char="•"/>
            </a:pPr>
            <a:r>
              <a:rPr lang="en-IN" altLang="en-US" sz="2000">
                <a:latin typeface="Calibri" panose="020F0502020204030204" charset="0"/>
                <a:cs typeface="Calibri" panose="020F0502020204030204" charset="0"/>
              </a:rPr>
              <a:t>Deploying smart contract to the live NEAR TestNet with a throwaway account using yarn dev</a:t>
            </a:r>
            <a:endParaRPr lang="en-IN" altLang="en-US" sz="2000">
              <a:latin typeface="Calibri" panose="020F0502020204030204" charset="0"/>
              <a:cs typeface="Calibri" panose="020F0502020204030204" charset="0"/>
            </a:endParaRPr>
          </a:p>
          <a:p>
            <a:pPr marL="342900" lvl="0" indent="-342900" algn="l" rtl="0">
              <a:spcBef>
                <a:spcPts val="0"/>
              </a:spcBef>
              <a:spcAft>
                <a:spcPts val="0"/>
              </a:spcAft>
              <a:buFont typeface="Arial" panose="020B0604020202020204" pitchFamily="34" charset="0"/>
              <a:buChar char="•"/>
            </a:pPr>
            <a:r>
              <a:rPr lang="en-IN" altLang="en-US" sz="2000">
                <a:latin typeface="Calibri" panose="020F0502020204030204" charset="0"/>
                <a:cs typeface="Calibri" panose="020F0502020204030204" charset="0"/>
              </a:rPr>
              <a:t>Further steps says how to make the account permanent, each account on NEAR can have at most one contract deployed to it.</a:t>
            </a:r>
            <a:endParaRPr lang="en-US" altLang="en-IN" sz="2000">
              <a:solidFill>
                <a:schemeClr val="bg1"/>
              </a:solidFill>
              <a:latin typeface="Calibri" panose="020F0502020204030204" charset="0"/>
              <a:cs typeface="Calibri" panose="020F0502020204030204" charset="0"/>
              <a:sym typeface="+mn-ea"/>
            </a:endParaRPr>
          </a:p>
        </p:txBody>
      </p:sp>
      <p:sp>
        <p:nvSpPr>
          <p:cNvPr id="366" name="Google Shape;366;p4"/>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62" name="Shape 362"/>
        <p:cNvGrpSpPr/>
        <p:nvPr/>
      </p:nvGrpSpPr>
      <p:grpSpPr>
        <a:xfrm>
          <a:off x="0" y="0"/>
          <a:ext cx="0" cy="0"/>
          <a:chOff x="0" y="0"/>
          <a:chExt cx="0" cy="0"/>
        </a:xfrm>
      </p:grpSpPr>
      <p:sp>
        <p:nvSpPr>
          <p:cNvPr id="363" name="Google Shape;363;p4"/>
          <p:cNvSpPr txBox="1"/>
          <p:nvPr>
            <p:ph type="title"/>
          </p:nvPr>
        </p:nvSpPr>
        <p:spPr>
          <a:xfrm>
            <a:off x="3672555" y="1823626"/>
            <a:ext cx="4569600" cy="5799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800"/>
              <a:buFont typeface="Century Gothic" panose="020B0502020202020204"/>
              <a:buNone/>
            </a:pPr>
            <a:r>
              <a:rPr lang="en-IN" altLang="en-US">
                <a:solidFill>
                  <a:schemeClr val="accent6"/>
                </a:solidFill>
              </a:rPr>
              <a:t>WORKFLOW Continued...</a:t>
            </a:r>
            <a:endParaRPr lang="en-IN" altLang="en-US">
              <a:solidFill>
                <a:schemeClr val="accent6"/>
              </a:solidFill>
            </a:endParaRPr>
          </a:p>
        </p:txBody>
      </p:sp>
      <p:sp>
        <p:nvSpPr>
          <p:cNvPr id="364" name="Google Shape;364;p4"/>
          <p:cNvSpPr txBox="1"/>
          <p:nvPr>
            <p:ph type="body" idx="1"/>
          </p:nvPr>
        </p:nvSpPr>
        <p:spPr>
          <a:xfrm>
            <a:off x="2711450" y="2708910"/>
            <a:ext cx="6889115" cy="3795395"/>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Font typeface="Arial" panose="020B0604020202020204" pitchFamily="34" charset="0"/>
              <a:buChar char="•"/>
            </a:pPr>
            <a:r>
              <a:rPr lang="en-IN" altLang="en-US" sz="2000">
                <a:solidFill>
                  <a:schemeClr val="bg1"/>
                </a:solidFill>
                <a:latin typeface="Calibri" panose="020F0502020204030204" charset="0"/>
                <a:cs typeface="Calibri" panose="020F0502020204030204" charset="0"/>
                <a:sym typeface="+mn-ea"/>
              </a:rPr>
              <a:t>Creating account on NEAR</a:t>
            </a:r>
            <a:r>
              <a:rPr lang="en-US" altLang="en-IN" sz="2000">
                <a:solidFill>
                  <a:schemeClr val="bg1"/>
                </a:solidFill>
                <a:latin typeface="Calibri" panose="020F0502020204030204" charset="0"/>
                <a:cs typeface="Calibri" panose="020F0502020204030204" charset="0"/>
                <a:sym typeface="+mn-ea"/>
              </a:rPr>
              <a:t> Wallet</a:t>
            </a:r>
            <a:r>
              <a:rPr lang="en-IN" altLang="en-US" sz="2000">
                <a:solidFill>
                  <a:schemeClr val="bg1"/>
                </a:solidFill>
                <a:latin typeface="Calibri" panose="020F0502020204030204" charset="0"/>
                <a:cs typeface="Calibri" panose="020F0502020204030204" charset="0"/>
                <a:sym typeface="+mn-ea"/>
              </a:rPr>
              <a:t> </a:t>
            </a:r>
            <a:r>
              <a:rPr lang="en-US" altLang="en-IN" sz="2000">
                <a:solidFill>
                  <a:schemeClr val="bg1"/>
                </a:solidFill>
                <a:latin typeface="Calibri" panose="020F0502020204030204" charset="0"/>
                <a:cs typeface="Calibri" panose="020F0502020204030204" charset="0"/>
                <a:sym typeface="+mn-ea"/>
              </a:rPr>
              <a:t>such as your-name.testnet</a:t>
            </a:r>
            <a:endParaRPr lang="en-US" altLang="en-IN" sz="2000">
              <a:solidFill>
                <a:schemeClr val="bg1"/>
              </a:solidFill>
              <a:latin typeface="Calibri" panose="020F0502020204030204" charset="0"/>
              <a:cs typeface="Calibri" panose="020F0502020204030204" charset="0"/>
              <a:sym typeface="+mn-ea"/>
            </a:endParaRPr>
          </a:p>
          <a:p>
            <a:pPr marL="342900" lvl="0" indent="-342900" algn="l" rtl="0">
              <a:spcBef>
                <a:spcPts val="0"/>
              </a:spcBef>
              <a:spcAft>
                <a:spcPts val="0"/>
              </a:spcAft>
              <a:buFont typeface="Arial" panose="020B0604020202020204" pitchFamily="34" charset="0"/>
              <a:buChar char="•"/>
            </a:pPr>
            <a:r>
              <a:rPr lang="en-US" altLang="en-IN" sz="2000">
                <a:solidFill>
                  <a:schemeClr val="bg1"/>
                </a:solidFill>
                <a:latin typeface="Calibri" panose="020F0502020204030204" charset="0"/>
                <a:cs typeface="Calibri" panose="020F0502020204030204" charset="0"/>
                <a:sym typeface="+mn-ea"/>
              </a:rPr>
              <a:t>Connecting with NEAR wallet with near login</a:t>
            </a:r>
            <a:endParaRPr lang="en-US" altLang="en-IN" sz="2000">
              <a:solidFill>
                <a:schemeClr val="bg1"/>
              </a:solidFill>
              <a:latin typeface="Calibri" panose="020F0502020204030204" charset="0"/>
              <a:cs typeface="Calibri" panose="020F0502020204030204" charset="0"/>
              <a:sym typeface="+mn-ea"/>
            </a:endParaRPr>
          </a:p>
          <a:p>
            <a:pPr marL="342900" lvl="0" indent="-342900" algn="l" rtl="0">
              <a:spcBef>
                <a:spcPts val="0"/>
              </a:spcBef>
              <a:spcAft>
                <a:spcPts val="0"/>
              </a:spcAft>
              <a:buFont typeface="Arial" panose="020B0604020202020204" pitchFamily="34" charset="0"/>
              <a:buChar char="•"/>
            </a:pPr>
            <a:r>
              <a:rPr lang="en-US" altLang="en-IN" sz="2000">
                <a:solidFill>
                  <a:schemeClr val="bg1"/>
                </a:solidFill>
                <a:latin typeface="Calibri" panose="020F0502020204030204" charset="0"/>
                <a:cs typeface="Calibri" panose="020F0502020204030204" charset="0"/>
                <a:sym typeface="+mn-ea"/>
              </a:rPr>
              <a:t>Creat</a:t>
            </a:r>
            <a:r>
              <a:rPr lang="en-IN" altLang="en-US" sz="2000">
                <a:solidFill>
                  <a:schemeClr val="bg1"/>
                </a:solidFill>
                <a:latin typeface="Calibri" panose="020F0502020204030204" charset="0"/>
                <a:cs typeface="Calibri" panose="020F0502020204030204" charset="0"/>
                <a:sym typeface="+mn-ea"/>
              </a:rPr>
              <a:t>ing</a:t>
            </a:r>
            <a:r>
              <a:rPr lang="en-US" altLang="en-IN" sz="2000">
                <a:solidFill>
                  <a:schemeClr val="bg1"/>
                </a:solidFill>
                <a:latin typeface="Calibri" panose="020F0502020204030204" charset="0"/>
                <a:cs typeface="Calibri" panose="020F0502020204030204" charset="0"/>
                <a:sym typeface="+mn-ea"/>
              </a:rPr>
              <a:t> a subaccount</a:t>
            </a:r>
            <a:r>
              <a:rPr lang="en-IN" altLang="en-US" sz="2000">
                <a:solidFill>
                  <a:schemeClr val="bg1"/>
                </a:solidFill>
                <a:latin typeface="Calibri" panose="020F0502020204030204" charset="0"/>
                <a:cs typeface="Calibri" panose="020F0502020204030204" charset="0"/>
                <a:sym typeface="+mn-ea"/>
              </a:rPr>
              <a:t> : </a:t>
            </a:r>
            <a:r>
              <a:rPr lang="en-US" altLang="en-IN" sz="2000">
                <a:solidFill>
                  <a:schemeClr val="bg1"/>
                </a:solidFill>
                <a:latin typeface="Calibri" panose="020F0502020204030204" charset="0"/>
                <a:cs typeface="Calibri" panose="020F0502020204030204" charset="0"/>
                <a:sym typeface="+mn-ea"/>
              </a:rPr>
              <a:t>near create-account blockvote.YOUR-NAME.testnet --masterAccount YOUR-NAME.testnet</a:t>
            </a:r>
            <a:endParaRPr lang="en-US" altLang="en-IN" sz="2000">
              <a:solidFill>
                <a:schemeClr val="bg1"/>
              </a:solidFill>
              <a:latin typeface="Calibri" panose="020F0502020204030204" charset="0"/>
              <a:cs typeface="Calibri" panose="020F0502020204030204" charset="0"/>
              <a:sym typeface="+mn-ea"/>
            </a:endParaRPr>
          </a:p>
          <a:p>
            <a:pPr marL="342900" lvl="0" indent="-342900" algn="l" rtl="0">
              <a:spcBef>
                <a:spcPts val="0"/>
              </a:spcBef>
              <a:spcAft>
                <a:spcPts val="0"/>
              </a:spcAft>
              <a:buFont typeface="Arial" panose="020B0604020202020204" pitchFamily="34" charset="0"/>
              <a:buChar char="•"/>
            </a:pPr>
            <a:r>
              <a:rPr lang="en-IN" altLang="en-US" sz="2000">
                <a:solidFill>
                  <a:schemeClr val="bg1"/>
                </a:solidFill>
                <a:latin typeface="Calibri" panose="020F0502020204030204" charset="0"/>
                <a:cs typeface="Calibri" panose="020F0502020204030204" charset="0"/>
                <a:sym typeface="+mn-ea"/>
              </a:rPr>
              <a:t>At last deploying with yarn deploy</a:t>
            </a:r>
            <a:endParaRPr lang="en-US" altLang="en-IN" sz="2000">
              <a:solidFill>
                <a:schemeClr val="bg1"/>
              </a:solidFill>
              <a:latin typeface="Calibri" panose="020F0502020204030204" charset="0"/>
              <a:cs typeface="Calibri" panose="020F0502020204030204" charset="0"/>
              <a:sym typeface="+mn-ea"/>
            </a:endParaRPr>
          </a:p>
          <a:p>
            <a:pPr marL="342900" lvl="0" indent="-342900" algn="l" rtl="0">
              <a:spcBef>
                <a:spcPts val="0"/>
              </a:spcBef>
              <a:spcAft>
                <a:spcPts val="0"/>
              </a:spcAft>
              <a:buNone/>
            </a:pPr>
            <a:endParaRPr lang="en-US" altLang="en-IN" sz="2000">
              <a:solidFill>
                <a:schemeClr val="bg1"/>
              </a:solidFill>
              <a:latin typeface="Calibri" panose="020F0502020204030204" charset="0"/>
              <a:cs typeface="Calibri" panose="020F0502020204030204" charset="0"/>
              <a:sym typeface="+mn-ea"/>
            </a:endParaRPr>
          </a:p>
        </p:txBody>
      </p:sp>
      <p:sp>
        <p:nvSpPr>
          <p:cNvPr id="366" name="Google Shape;366;p4"/>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00" name="Shape 400"/>
        <p:cNvGrpSpPr/>
        <p:nvPr/>
      </p:nvGrpSpPr>
      <p:grpSpPr>
        <a:xfrm>
          <a:off x="0" y="0"/>
          <a:ext cx="0" cy="0"/>
          <a:chOff x="0" y="0"/>
          <a:chExt cx="0" cy="0"/>
        </a:xfrm>
      </p:grpSpPr>
      <p:sp>
        <p:nvSpPr>
          <p:cNvPr id="401" name="Google Shape;401;p9"/>
          <p:cNvSpPr txBox="1"/>
          <p:nvPr>
            <p:ph type="title"/>
          </p:nvPr>
        </p:nvSpPr>
        <p:spPr>
          <a:xfrm>
            <a:off x="1199515" y="2277110"/>
            <a:ext cx="4989830" cy="112903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6"/>
              </a:buClr>
              <a:buSzPts val="4800"/>
              <a:buFont typeface="Century Gothic" panose="020B0502020202020204"/>
              <a:buNone/>
            </a:pPr>
            <a:r>
              <a:rPr lang="en-US"/>
              <a:t>THANK YOU </a:t>
            </a:r>
            <a:endParaRPr lang="en-US"/>
          </a:p>
        </p:txBody>
      </p:sp>
      <p:sp>
        <p:nvSpPr>
          <p:cNvPr id="404" name="Google Shape;404;p9"/>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1055370" y="1485265"/>
            <a:ext cx="4989830" cy="1200785"/>
          </a:xfrm>
        </p:spPr>
        <p:txBody>
          <a:bodyPr/>
          <a:p>
            <a:r>
              <a:rPr lang="en-IN" altLang="en-US"/>
              <a:t>Team</a:t>
            </a:r>
            <a:endParaRPr lang="en-IN" altLang="en-US"/>
          </a:p>
        </p:txBody>
      </p:sp>
      <p:sp>
        <p:nvSpPr>
          <p:cNvPr id="402" name="Google Shape;402;p9"/>
          <p:cNvSpPr txBox="1"/>
          <p:nvPr/>
        </p:nvSpPr>
        <p:spPr>
          <a:xfrm>
            <a:off x="1026795" y="3531870"/>
            <a:ext cx="3207385" cy="1162050"/>
          </a:xfrm>
          <a:prstGeom prst="rect">
            <a:avLst/>
          </a:prstGeom>
          <a:noFill/>
          <a:ln>
            <a:noFill/>
          </a:ln>
        </p:spPr>
        <p:txBody>
          <a:bodyPr wrap="square" lIns="91425" tIns="45700" rIns="91425" bIns="45700" anchor="t" anchorCtr="0">
            <a:noAutofit/>
          </a:bodyPr>
          <a:lstStyle>
            <a:defPPr marR="0" lvl="0" algn="l" rtl="0">
              <a:lnSpc>
                <a:spcPct val="100000"/>
              </a:lnSpc>
              <a:spcBef>
                <a:spcPts val="0"/>
              </a:spcBef>
              <a:spcAft>
                <a:spcPts val="0"/>
              </a:spcAft>
            </a:defPPr>
            <a:lvl1pPr marL="457200" marR="0" lvl="0" indent="-228600" algn="ctr" rtl="0">
              <a:lnSpc>
                <a:spcPct val="150000"/>
              </a:lnSpc>
              <a:spcBef>
                <a:spcPts val="0"/>
              </a:spcBef>
              <a:spcAft>
                <a:spcPts val="0"/>
              </a:spcAft>
              <a:buClr>
                <a:schemeClr val="lt1"/>
              </a:buClr>
              <a:buSzPts val="1800"/>
              <a:buFont typeface="Arial" panose="020B0604020202020204"/>
              <a:buNone/>
              <a:defRPr sz="18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285750" lvl="0" indent="-285750" algn="l" rtl="0">
              <a:lnSpc>
                <a:spcPct val="70000"/>
              </a:lnSpc>
              <a:spcBef>
                <a:spcPts val="1000"/>
              </a:spcBef>
              <a:spcAft>
                <a:spcPts val="0"/>
              </a:spcAft>
              <a:buClr>
                <a:schemeClr val="lt1"/>
              </a:buClr>
              <a:buSzPts val="1665"/>
              <a:buFont typeface="Arial" panose="020B0604020202020204" pitchFamily="34" charset="0"/>
              <a:buChar char="•"/>
            </a:pPr>
            <a:r>
              <a:rPr lang="en-US"/>
              <a:t>Abhisek Rana</a:t>
            </a:r>
            <a:endParaRPr lang="en-US"/>
          </a:p>
          <a:p>
            <a:pPr marL="285750" lvl="0" indent="-285750" algn="l" rtl="0">
              <a:lnSpc>
                <a:spcPct val="70000"/>
              </a:lnSpc>
              <a:spcBef>
                <a:spcPts val="1000"/>
              </a:spcBef>
              <a:spcAft>
                <a:spcPts val="0"/>
              </a:spcAft>
              <a:buClr>
                <a:schemeClr val="lt1"/>
              </a:buClr>
              <a:buSzPts val="1665"/>
              <a:buFont typeface="Arial" panose="020B0604020202020204" pitchFamily="34" charset="0"/>
              <a:buChar char="•"/>
            </a:pPr>
            <a:r>
              <a:rPr lang="en-US"/>
              <a:t>Anuj S. Kulkarni</a:t>
            </a:r>
            <a:endParaRPr lang="en-US"/>
          </a:p>
          <a:p>
            <a:pPr marL="285750" lvl="0" indent="-285750" algn="l" rtl="0">
              <a:lnSpc>
                <a:spcPct val="150000"/>
              </a:lnSpc>
              <a:spcBef>
                <a:spcPts val="0"/>
              </a:spcBef>
              <a:spcAft>
                <a:spcPts val="0"/>
              </a:spcAft>
              <a:buClr>
                <a:schemeClr val="lt1"/>
              </a:buClr>
              <a:buSzPts val="1800"/>
              <a:buFont typeface="Arial" panose="020B0604020202020204" pitchFamily="34" charset="0"/>
              <a:buChar char="•"/>
            </a:pPr>
            <a:r>
              <a:rPr lang="en-IN"/>
              <a:t>Pranav K M</a:t>
            </a: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62" name="Shape 362"/>
        <p:cNvGrpSpPr/>
        <p:nvPr/>
      </p:nvGrpSpPr>
      <p:grpSpPr>
        <a:xfrm>
          <a:off x="0" y="0"/>
          <a:ext cx="0" cy="0"/>
          <a:chOff x="0" y="0"/>
          <a:chExt cx="0" cy="0"/>
        </a:xfrm>
      </p:grpSpPr>
      <p:sp>
        <p:nvSpPr>
          <p:cNvPr id="363" name="Google Shape;363;p4"/>
          <p:cNvSpPr txBox="1"/>
          <p:nvPr>
            <p:ph type="title"/>
          </p:nvPr>
        </p:nvSpPr>
        <p:spPr>
          <a:xfrm>
            <a:off x="3672555" y="1823626"/>
            <a:ext cx="4569600" cy="5799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800"/>
              <a:buFont typeface="Century Gothic" panose="020B0502020202020204"/>
              <a:buNone/>
            </a:pPr>
            <a:r>
              <a:rPr lang="en-IN" altLang="en-US">
                <a:solidFill>
                  <a:schemeClr val="accent6"/>
                </a:solidFill>
              </a:rPr>
              <a:t>Problem</a:t>
            </a:r>
            <a:endParaRPr lang="en-IN" altLang="en-US">
              <a:solidFill>
                <a:schemeClr val="accent6"/>
              </a:solidFill>
            </a:endParaRPr>
          </a:p>
        </p:txBody>
      </p:sp>
      <p:sp>
        <p:nvSpPr>
          <p:cNvPr id="364" name="Google Shape;364;p4"/>
          <p:cNvSpPr txBox="1"/>
          <p:nvPr>
            <p:ph type="body" idx="1"/>
          </p:nvPr>
        </p:nvSpPr>
        <p:spPr>
          <a:xfrm>
            <a:off x="1343025" y="2708910"/>
            <a:ext cx="9687560" cy="379539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ltLang="en-IN">
                <a:solidFill>
                  <a:schemeClr val="bg1"/>
                </a:solidFill>
                <a:latin typeface="Calibri" panose="020F0502020204030204" charset="0"/>
                <a:cs typeface="Calibri" panose="020F0502020204030204" charset="0"/>
                <a:sym typeface="+mn-ea"/>
              </a:rPr>
              <a:t>It’s not only financial transactions that work with blockchain, but any type of data transmission. This kind of system infrastructure is extremely useful for voting because a vote is a small piece of high-value data. Out of necessity, modern voting systems are largely stuck in the last century, and those that want to vote must leave their homes and submit paper ballots to a local authority. Why not bring this process online? Some have tried, but it has proven difficult to put faith in the results due to large gaps in security.</a:t>
            </a:r>
            <a:endParaRPr lang="en-US" altLang="en-IN">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endParaRPr lang="en-US" altLang="en-IN">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endParaRPr lang="en-US" altLang="en-IN">
              <a:solidFill>
                <a:schemeClr val="bg1"/>
              </a:solidFill>
              <a:latin typeface="Calibri" panose="020F0502020204030204" charset="0"/>
              <a:cs typeface="Calibri" panose="020F0502020204030204" charset="0"/>
              <a:sym typeface="+mn-ea"/>
            </a:endParaRPr>
          </a:p>
        </p:txBody>
      </p:sp>
      <p:sp>
        <p:nvSpPr>
          <p:cNvPr id="366" name="Google Shape;366;p4"/>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62" name="Shape 362"/>
        <p:cNvGrpSpPr/>
        <p:nvPr/>
      </p:nvGrpSpPr>
      <p:grpSpPr>
        <a:xfrm>
          <a:off x="0" y="0"/>
          <a:ext cx="0" cy="0"/>
          <a:chOff x="0" y="0"/>
          <a:chExt cx="0" cy="0"/>
        </a:xfrm>
      </p:grpSpPr>
      <p:sp>
        <p:nvSpPr>
          <p:cNvPr id="363" name="Google Shape;363;p4"/>
          <p:cNvSpPr txBox="1"/>
          <p:nvPr>
            <p:ph type="title"/>
          </p:nvPr>
        </p:nvSpPr>
        <p:spPr>
          <a:xfrm>
            <a:off x="2927700" y="1341026"/>
            <a:ext cx="4569600" cy="5799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800"/>
              <a:buFont typeface="Century Gothic" panose="020B0502020202020204"/>
              <a:buNone/>
            </a:pPr>
            <a:r>
              <a:rPr lang="en-IN" altLang="en-US">
                <a:solidFill>
                  <a:schemeClr val="accent6"/>
                </a:solidFill>
              </a:rPr>
              <a:t>Solution</a:t>
            </a:r>
            <a:endParaRPr lang="en-IN" altLang="en-US">
              <a:solidFill>
                <a:schemeClr val="accent6"/>
              </a:solidFill>
            </a:endParaRPr>
          </a:p>
        </p:txBody>
      </p:sp>
      <p:sp>
        <p:nvSpPr>
          <p:cNvPr id="364" name="Google Shape;364;p4"/>
          <p:cNvSpPr txBox="1"/>
          <p:nvPr>
            <p:ph type="body" idx="1"/>
          </p:nvPr>
        </p:nvSpPr>
        <p:spPr>
          <a:xfrm>
            <a:off x="324485" y="2061210"/>
            <a:ext cx="11543030" cy="51149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ltLang="en-IN" sz="1600">
                <a:solidFill>
                  <a:schemeClr val="bg1"/>
                </a:solidFill>
                <a:latin typeface="Calibri" panose="020F0502020204030204" charset="0"/>
                <a:cs typeface="Calibri" panose="020F0502020204030204" charset="0"/>
                <a:sym typeface="+mn-ea"/>
              </a:rPr>
              <a:t>Blockchain can solve the many problems discovered in these early attempts at online voting. A blockchain-based voting application does not concern itself with the security of its Internet connection, because any hacker with access to the terminal will not be able to affect other nodes. Voters can effectively submit their vote without revealing their identity or political preferences to the public. Officials can count votes with absolute certainty, knowing that each ID can be attributed to one vote, no fakes can be created, and that tampering is impossible. </a:t>
            </a:r>
            <a:endParaRPr lang="en-US" altLang="en-IN" sz="1600">
              <a:solidFill>
                <a:schemeClr val="bg1"/>
              </a:solidFill>
              <a:latin typeface="Calibri" panose="020F0502020204030204" charset="0"/>
              <a:cs typeface="Calibri" panose="020F0502020204030204" charset="0"/>
              <a:sym typeface="+mn-ea"/>
            </a:endParaRPr>
          </a:p>
        </p:txBody>
      </p:sp>
      <p:sp>
        <p:nvSpPr>
          <p:cNvPr id="366" name="Google Shape;366;p4"/>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46" name="Shape 346"/>
        <p:cNvGrpSpPr/>
        <p:nvPr/>
      </p:nvGrpSpPr>
      <p:grpSpPr>
        <a:xfrm>
          <a:off x="0" y="0"/>
          <a:ext cx="0" cy="0"/>
          <a:chOff x="0" y="0"/>
          <a:chExt cx="0" cy="0"/>
        </a:xfrm>
      </p:grpSpPr>
      <p:sp>
        <p:nvSpPr>
          <p:cNvPr id="357" name="Google Shape;357;p5"/>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
        <p:nvSpPr>
          <p:cNvPr id="2" name="Title 1"/>
          <p:cNvSpPr/>
          <p:nvPr>
            <p:ph type="title"/>
          </p:nvPr>
        </p:nvSpPr>
        <p:spPr/>
        <p:txBody>
          <a:bodyPr/>
          <a:p>
            <a:r>
              <a:rPr lang="en-IN" altLang="en-US">
                <a:solidFill>
                  <a:schemeClr val="accent6"/>
                </a:solidFill>
              </a:rPr>
              <a:t>IDEA</a:t>
            </a:r>
            <a:endParaRPr lang="en-IN" altLang="en-US">
              <a:solidFill>
                <a:schemeClr val="accent6"/>
              </a:solidFill>
            </a:endParaRPr>
          </a:p>
        </p:txBody>
      </p:sp>
      <p:sp>
        <p:nvSpPr>
          <p:cNvPr id="10" name="Text Box 9"/>
          <p:cNvSpPr txBox="1"/>
          <p:nvPr/>
        </p:nvSpPr>
        <p:spPr>
          <a:xfrm>
            <a:off x="3503930" y="1484630"/>
            <a:ext cx="7546340" cy="3784600"/>
          </a:xfrm>
          <a:prstGeom prst="rect">
            <a:avLst/>
          </a:prstGeom>
          <a:noFill/>
        </p:spPr>
        <p:txBody>
          <a:bodyPr wrap="square" rtlCol="0">
            <a:spAutoFit/>
          </a:bodyPr>
          <a:p>
            <a:r>
              <a:rPr lang="en-US" sz="2400">
                <a:solidFill>
                  <a:schemeClr val="bg1"/>
                </a:solidFill>
                <a:latin typeface="Calibri" panose="020F0502020204030204" charset="0"/>
                <a:cs typeface="Calibri" panose="020F0502020204030204" charset="0"/>
              </a:rPr>
              <a:t>In this polling system, people would be able to create a new poll, and in that poll, they would be able to mention different choices. Users would place their vote for one of the mentioned choices. </a:t>
            </a:r>
            <a:endParaRPr lang="en-US" sz="2400">
              <a:solidFill>
                <a:schemeClr val="bg1"/>
              </a:solidFill>
              <a:latin typeface="Calibri" panose="020F0502020204030204" charset="0"/>
              <a:cs typeface="Calibri" panose="020F0502020204030204" charset="0"/>
            </a:endParaRPr>
          </a:p>
          <a:p>
            <a:endParaRPr lang="en-US" sz="2400">
              <a:solidFill>
                <a:schemeClr val="bg1"/>
              </a:solidFill>
              <a:latin typeface="Calibri" panose="020F0502020204030204" charset="0"/>
              <a:cs typeface="Calibri" panose="020F0502020204030204" charset="0"/>
            </a:endParaRPr>
          </a:p>
          <a:p>
            <a:r>
              <a:rPr lang="en-US" sz="2400">
                <a:solidFill>
                  <a:schemeClr val="bg1"/>
                </a:solidFill>
                <a:latin typeface="Calibri" panose="020F0502020204030204" charset="0"/>
                <a:cs typeface="Calibri" panose="020F0502020204030204" charset="0"/>
              </a:rPr>
              <a:t>You’ll set a voting period and everybody will be able to vote. </a:t>
            </a:r>
            <a:endParaRPr lang="en-US" sz="2400">
              <a:solidFill>
                <a:schemeClr val="bg1"/>
              </a:solidFill>
              <a:latin typeface="Calibri" panose="020F0502020204030204" charset="0"/>
              <a:cs typeface="Calibri" panose="020F0502020204030204" charset="0"/>
            </a:endParaRPr>
          </a:p>
          <a:p>
            <a:endParaRPr lang="en-US" sz="2400">
              <a:solidFill>
                <a:schemeClr val="bg1"/>
              </a:solidFill>
              <a:latin typeface="Calibri" panose="020F0502020204030204" charset="0"/>
              <a:cs typeface="Calibri" panose="020F0502020204030204" charset="0"/>
            </a:endParaRPr>
          </a:p>
          <a:p>
            <a:r>
              <a:rPr lang="en-US" sz="2400">
                <a:solidFill>
                  <a:schemeClr val="bg1"/>
                </a:solidFill>
                <a:latin typeface="Calibri" panose="020F0502020204030204" charset="0"/>
                <a:cs typeface="Calibri" panose="020F0502020204030204" charset="0"/>
              </a:rPr>
              <a:t>At the end of the voting period, one of the choices would be the winner. These polls can be related to any topic. </a:t>
            </a:r>
            <a:endParaRPr lang="en-US" sz="2400">
              <a:solidFill>
                <a:schemeClr val="bg1"/>
              </a:solidFill>
              <a:latin typeface="Calibri" panose="020F0502020204030204" charset="0"/>
              <a:cs typeface="Calibri" panose="020F050202020403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91" name="Shape 391"/>
        <p:cNvGrpSpPr/>
        <p:nvPr/>
      </p:nvGrpSpPr>
      <p:grpSpPr>
        <a:xfrm>
          <a:off x="0" y="0"/>
          <a:ext cx="0" cy="0"/>
          <a:chOff x="0" y="0"/>
          <a:chExt cx="0" cy="0"/>
        </a:xfrm>
      </p:grpSpPr>
      <p:sp>
        <p:nvSpPr>
          <p:cNvPr id="392" name="Google Shape;392;p6"/>
          <p:cNvSpPr txBox="1"/>
          <p:nvPr>
            <p:ph type="title"/>
          </p:nvPr>
        </p:nvSpPr>
        <p:spPr>
          <a:xfrm>
            <a:off x="6096001" y="1124656"/>
            <a:ext cx="5124189" cy="49230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accent6"/>
              </a:buClr>
              <a:buSzPts val="2800"/>
              <a:buFont typeface="Century Gothic" panose="020B0502020202020204"/>
              <a:buNone/>
            </a:pPr>
            <a:r>
              <a:rPr lang="en-US"/>
              <a:t>REQUIREMENTS</a:t>
            </a:r>
            <a:endParaRPr lang="en-US"/>
          </a:p>
        </p:txBody>
      </p:sp>
      <p:sp>
        <p:nvSpPr>
          <p:cNvPr id="393" name="Google Shape;393;p6"/>
          <p:cNvSpPr txBox="1"/>
          <p:nvPr>
            <p:ph type="body" idx="1"/>
          </p:nvPr>
        </p:nvSpPr>
        <p:spPr>
          <a:xfrm>
            <a:off x="6528435" y="1628775"/>
            <a:ext cx="5236210" cy="378015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sz="2400">
                <a:latin typeface="Calibri" panose="020F0502020204030204" charset="0"/>
                <a:cs typeface="Calibri" panose="020F0502020204030204" charset="0"/>
              </a:rPr>
              <a:t>Node.js for JavaScript(backend)</a:t>
            </a:r>
            <a:endParaRPr lang="en-IN" sz="2400">
              <a:latin typeface="Calibri" panose="020F0502020204030204" charset="0"/>
              <a:cs typeface="Calibri" panose="020F0502020204030204" charset="0"/>
            </a:endParaRPr>
          </a:p>
          <a:p>
            <a:pPr marL="0" lvl="0" indent="0" algn="l" rtl="0">
              <a:spcBef>
                <a:spcPts val="0"/>
              </a:spcBef>
              <a:spcAft>
                <a:spcPts val="0"/>
              </a:spcAft>
              <a:buNone/>
            </a:pPr>
            <a:r>
              <a:rPr lang="en-IN" sz="2400">
                <a:latin typeface="Calibri" panose="020F0502020204030204" charset="0"/>
                <a:cs typeface="Calibri" panose="020F0502020204030204" charset="0"/>
              </a:rPr>
              <a:t>React (frontend)</a:t>
            </a:r>
            <a:endParaRPr lang="en-IN" sz="2400">
              <a:latin typeface="Calibri" panose="020F0502020204030204" charset="0"/>
              <a:cs typeface="Calibri" panose="020F0502020204030204" charset="0"/>
            </a:endParaRPr>
          </a:p>
          <a:p>
            <a:pPr marL="0" lvl="0" indent="0" algn="l" rtl="0">
              <a:spcBef>
                <a:spcPts val="0"/>
              </a:spcBef>
              <a:spcAft>
                <a:spcPts val="0"/>
              </a:spcAft>
              <a:buNone/>
            </a:pPr>
            <a:r>
              <a:rPr lang="en-IN" sz="2400">
                <a:latin typeface="Calibri" panose="020F0502020204030204" charset="0"/>
                <a:cs typeface="Calibri" panose="020F0502020204030204" charset="0"/>
              </a:rPr>
              <a:t>NEAR Blockchain</a:t>
            </a:r>
            <a:endParaRPr lang="en-IN" sz="2400">
              <a:latin typeface="Calibri" panose="020F0502020204030204" charset="0"/>
              <a:cs typeface="Calibri" panose="020F0502020204030204" charset="0"/>
            </a:endParaRPr>
          </a:p>
          <a:p>
            <a:pPr marL="0" lvl="0" indent="0" algn="l" rtl="0">
              <a:spcBef>
                <a:spcPts val="0"/>
              </a:spcBef>
              <a:spcAft>
                <a:spcPts val="0"/>
              </a:spcAft>
              <a:buNone/>
            </a:pPr>
            <a:r>
              <a:rPr lang="en-IN" sz="2400">
                <a:latin typeface="Calibri" panose="020F0502020204030204" charset="0"/>
                <a:cs typeface="Calibri" panose="020F0502020204030204" charset="0"/>
              </a:rPr>
              <a:t>Assembly Script</a:t>
            </a:r>
            <a:endParaRPr lang="en-IN" sz="2400">
              <a:latin typeface="Calibri" panose="020F0502020204030204" charset="0"/>
              <a:cs typeface="Calibri" panose="020F0502020204030204" charset="0"/>
            </a:endParaRPr>
          </a:p>
          <a:p>
            <a:pPr marL="0" lvl="0" indent="0" algn="l" rtl="0">
              <a:spcBef>
                <a:spcPts val="0"/>
              </a:spcBef>
              <a:spcAft>
                <a:spcPts val="0"/>
              </a:spcAft>
              <a:buNone/>
            </a:pPr>
            <a:r>
              <a:rPr lang="en-IN" sz="2400">
                <a:latin typeface="Calibri" panose="020F0502020204030204" charset="0"/>
                <a:cs typeface="Calibri" panose="020F0502020204030204" charset="0"/>
              </a:rPr>
              <a:t>Yarn Package Manager</a:t>
            </a:r>
            <a:endParaRPr sz="2400">
              <a:latin typeface="Calibri" panose="020F0502020204030204" charset="0"/>
              <a:cs typeface="Calibri" panose="020F0502020204030204" charset="0"/>
            </a:endParaRPr>
          </a:p>
          <a:p>
            <a:pPr marL="0" lvl="0" indent="0" algn="l" rtl="0">
              <a:spcBef>
                <a:spcPts val="0"/>
              </a:spcBef>
              <a:spcAft>
                <a:spcPts val="0"/>
              </a:spcAft>
              <a:buNone/>
            </a:pPr>
            <a:endParaRPr sz="2400">
              <a:latin typeface="Calibri" panose="020F0502020204030204" charset="0"/>
              <a:cs typeface="Calibri" panose="020F0502020204030204" charset="0"/>
            </a:endParaRPr>
          </a:p>
        </p:txBody>
      </p:sp>
      <p:sp>
        <p:nvSpPr>
          <p:cNvPr id="395" name="Google Shape;395;p6"/>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62" name="Shape 362"/>
        <p:cNvGrpSpPr/>
        <p:nvPr/>
      </p:nvGrpSpPr>
      <p:grpSpPr>
        <a:xfrm>
          <a:off x="0" y="0"/>
          <a:ext cx="0" cy="0"/>
          <a:chOff x="0" y="0"/>
          <a:chExt cx="0" cy="0"/>
        </a:xfrm>
      </p:grpSpPr>
      <p:sp>
        <p:nvSpPr>
          <p:cNvPr id="363" name="Google Shape;363;p4"/>
          <p:cNvSpPr txBox="1"/>
          <p:nvPr>
            <p:ph type="title"/>
          </p:nvPr>
        </p:nvSpPr>
        <p:spPr>
          <a:xfrm>
            <a:off x="3359785" y="1557020"/>
            <a:ext cx="4569460" cy="95631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800"/>
              <a:buFont typeface="Century Gothic" panose="020B0502020202020204"/>
              <a:buNone/>
            </a:pPr>
            <a:r>
              <a:rPr lang="en-US" altLang="en-IN">
                <a:solidFill>
                  <a:schemeClr val="accent6"/>
                </a:solidFill>
                <a:latin typeface="Calibri" panose="020F0502020204030204" charset="0"/>
                <a:cs typeface="Calibri" panose="020F0502020204030204" charset="0"/>
                <a:sym typeface="+mn-ea"/>
              </a:rPr>
              <a:t>What Is NEAR Protocol (NEAR)?</a:t>
            </a:r>
            <a:endParaRPr lang="en-US" altLang="en-IN">
              <a:solidFill>
                <a:schemeClr val="accent6"/>
              </a:solidFill>
              <a:latin typeface="Calibri" panose="020F0502020204030204" charset="0"/>
              <a:cs typeface="Calibri" panose="020F0502020204030204" charset="0"/>
              <a:sym typeface="+mn-ea"/>
            </a:endParaRPr>
          </a:p>
        </p:txBody>
      </p:sp>
      <p:sp>
        <p:nvSpPr>
          <p:cNvPr id="364" name="Google Shape;364;p4"/>
          <p:cNvSpPr txBox="1"/>
          <p:nvPr>
            <p:ph type="body" idx="1"/>
          </p:nvPr>
        </p:nvSpPr>
        <p:spPr>
          <a:xfrm>
            <a:off x="735965" y="2708910"/>
            <a:ext cx="10946130" cy="379539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ltLang="en-IN" sz="1200">
                <a:solidFill>
                  <a:schemeClr val="bg1"/>
                </a:solidFill>
                <a:latin typeface="Calibri" panose="020F0502020204030204" charset="0"/>
                <a:cs typeface="Calibri" panose="020F0502020204030204" charset="0"/>
                <a:sym typeface="+mn-ea"/>
              </a:rPr>
              <a:t>NEAR Protocol is a layer-one blockchain that was designed as a community-run cloud computing platform and that eliminates some of the limitations that have been bogging competing blockchains, such as low transaction speeds, low throughput and poor interoperability. This provides the ideal environment for DApps and creates a developer and user-friendly platform. For instance, NEAR uses human-readable account names, unlike the cryptographic wallet addresses common to Ethereum. NEAR also introduces unique solutions to scaling problems and has its own consensus mechanism called “Doomslug.”</a:t>
            </a:r>
            <a:endParaRPr lang="en-US" altLang="en-IN" sz="1200">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endParaRPr lang="en-US" altLang="en-IN" sz="1200">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r>
              <a:rPr lang="en-US" altLang="en-IN" sz="1200">
                <a:solidFill>
                  <a:schemeClr val="bg1"/>
                </a:solidFill>
                <a:latin typeface="Calibri" panose="020F0502020204030204" charset="0"/>
                <a:cs typeface="Calibri" panose="020F0502020204030204" charset="0"/>
                <a:sym typeface="+mn-ea"/>
              </a:rPr>
              <a:t>NEAR Protocol is being built by the NEAR Collective, its community that is updating the initial code and releasing updates to the ecosystem. Its declared goal is to build a platform that is “secure enough to manage high value assets like money or identity and performant enough to make them useful for everyday people.”</a:t>
            </a:r>
            <a:endParaRPr lang="en-US" altLang="en-IN" sz="1200">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endParaRPr lang="en-US" altLang="en-IN" sz="1200">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r>
              <a:rPr lang="en-US" altLang="en-IN" sz="1200">
                <a:solidFill>
                  <a:schemeClr val="bg1"/>
                </a:solidFill>
                <a:latin typeface="Calibri" panose="020F0502020204030204" charset="0"/>
                <a:cs typeface="Calibri" panose="020F0502020204030204" charset="0"/>
                <a:sym typeface="+mn-ea"/>
              </a:rPr>
              <a:t>Flux, a protocol that allows developers to create markets based on assets, commodities, real-world events, and Mintbase, an NFT minting platform are examples of projects being built on NEAR Protocol.</a:t>
            </a:r>
            <a:endParaRPr lang="en-US" altLang="en-IN" sz="1200">
              <a:solidFill>
                <a:schemeClr val="bg1"/>
              </a:solidFill>
              <a:latin typeface="Calibri" panose="020F0502020204030204" charset="0"/>
              <a:cs typeface="Calibri" panose="020F0502020204030204" charset="0"/>
              <a:sym typeface="+mn-ea"/>
            </a:endParaRPr>
          </a:p>
        </p:txBody>
      </p:sp>
      <p:sp>
        <p:nvSpPr>
          <p:cNvPr id="366" name="Google Shape;366;p4"/>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62" name="Shape 362"/>
        <p:cNvGrpSpPr/>
        <p:nvPr/>
      </p:nvGrpSpPr>
      <p:grpSpPr>
        <a:xfrm>
          <a:off x="0" y="0"/>
          <a:ext cx="0" cy="0"/>
          <a:chOff x="0" y="0"/>
          <a:chExt cx="0" cy="0"/>
        </a:xfrm>
      </p:grpSpPr>
      <p:sp>
        <p:nvSpPr>
          <p:cNvPr id="363" name="Google Shape;363;p4"/>
          <p:cNvSpPr txBox="1"/>
          <p:nvPr>
            <p:ph type="title"/>
          </p:nvPr>
        </p:nvSpPr>
        <p:spPr>
          <a:xfrm>
            <a:off x="3359785" y="1557020"/>
            <a:ext cx="4569460" cy="57785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800"/>
              <a:buFont typeface="Century Gothic" panose="020B0502020202020204"/>
              <a:buNone/>
            </a:pPr>
            <a:r>
              <a:rPr lang="en-US" altLang="en-IN">
                <a:solidFill>
                  <a:schemeClr val="accent6"/>
                </a:solidFill>
                <a:latin typeface="Calibri" panose="020F0502020204030204" charset="0"/>
                <a:cs typeface="Calibri" panose="020F0502020204030204" charset="0"/>
                <a:sym typeface="+mn-ea"/>
              </a:rPr>
              <a:t>Advantages of NEAR</a:t>
            </a:r>
            <a:endParaRPr lang="en-US" altLang="en-IN">
              <a:solidFill>
                <a:schemeClr val="accent6"/>
              </a:solidFill>
              <a:latin typeface="Calibri" panose="020F0502020204030204" charset="0"/>
              <a:cs typeface="Calibri" panose="020F0502020204030204" charset="0"/>
              <a:sym typeface="+mn-ea"/>
            </a:endParaRPr>
          </a:p>
        </p:txBody>
      </p:sp>
      <p:sp>
        <p:nvSpPr>
          <p:cNvPr id="364" name="Google Shape;364;p4"/>
          <p:cNvSpPr txBox="1"/>
          <p:nvPr>
            <p:ph type="body" idx="1"/>
          </p:nvPr>
        </p:nvSpPr>
        <p:spPr>
          <a:xfrm>
            <a:off x="735965" y="2708910"/>
            <a:ext cx="10946130" cy="379539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ltLang="en-IN" sz="1200">
                <a:solidFill>
                  <a:schemeClr val="bg1"/>
                </a:solidFill>
                <a:latin typeface="Calibri" panose="020F0502020204030204" charset="0"/>
                <a:cs typeface="Calibri" panose="020F0502020204030204" charset="0"/>
                <a:sym typeface="+mn-ea"/>
              </a:rPr>
              <a:t>The greatest benefit of NEAR is the sharded nature of the platform. The problem for Bitcoin and Ethereum is the low scalability and computational bottlenecks arising from the major philosophy of blockchain. Thousands (and even millions) of redundant, identical operations are undertaken by every node in these blockchains, reducing the number of transactions per second and imposing severe limits on the blockchain’s functionality.</a:t>
            </a:r>
            <a:endParaRPr lang="en-US" altLang="en-IN" sz="1200">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endParaRPr lang="en-US" altLang="en-IN" sz="1200">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r>
              <a:rPr lang="en-US" altLang="en-IN" sz="1200">
                <a:solidFill>
                  <a:schemeClr val="bg1"/>
                </a:solidFill>
                <a:latin typeface="Calibri" panose="020F0502020204030204" charset="0"/>
                <a:cs typeface="Calibri" panose="020F0502020204030204" charset="0"/>
                <a:sym typeface="+mn-ea"/>
              </a:rPr>
              <a:t>While Bitcoin opened up the universe of blockchain, it still wasn’t meant for anything except for programmable money. Thus, the developers’ efforts to use it as a general-purpose computing platform were clumsy and mostly ineffective, with slow and costly transactions, limited functionality, and other challenges.</a:t>
            </a:r>
            <a:endParaRPr lang="en-US" altLang="en-IN" sz="1200">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endParaRPr lang="en-US" altLang="en-IN" sz="1200">
              <a:solidFill>
                <a:schemeClr val="bg1"/>
              </a:solidFill>
              <a:latin typeface="Calibri" panose="020F0502020204030204" charset="0"/>
              <a:cs typeface="Calibri" panose="020F0502020204030204" charset="0"/>
              <a:sym typeface="+mn-ea"/>
            </a:endParaRPr>
          </a:p>
          <a:p>
            <a:pPr marL="0" lvl="0" indent="0" algn="l" rtl="0">
              <a:spcBef>
                <a:spcPts val="0"/>
              </a:spcBef>
              <a:spcAft>
                <a:spcPts val="0"/>
              </a:spcAft>
              <a:buNone/>
            </a:pPr>
            <a:r>
              <a:rPr lang="en-US" altLang="en-IN" sz="1200">
                <a:solidFill>
                  <a:schemeClr val="bg1"/>
                </a:solidFill>
                <a:latin typeface="Calibri" panose="020F0502020204030204" charset="0"/>
                <a:cs typeface="Calibri" panose="020F0502020204030204" charset="0"/>
                <a:sym typeface="+mn-ea"/>
              </a:rPr>
              <a:t>The problem was solved in part by the launch of Ethereum in 2014. Still, the progress of this platform stagnated because of extensive academic research, much theorizing, and cumbersome redesign processes related to a large number of current users and the system’s complexity.</a:t>
            </a:r>
            <a:endParaRPr lang="en-US" altLang="en-IN" sz="1200">
              <a:solidFill>
                <a:schemeClr val="bg1"/>
              </a:solidFill>
              <a:latin typeface="Calibri" panose="020F0502020204030204" charset="0"/>
              <a:cs typeface="Calibri" panose="020F0502020204030204" charset="0"/>
              <a:sym typeface="+mn-ea"/>
            </a:endParaRPr>
          </a:p>
        </p:txBody>
      </p:sp>
      <p:sp>
        <p:nvSpPr>
          <p:cNvPr id="366" name="Google Shape;366;p4"/>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62" name="Shape 362"/>
        <p:cNvGrpSpPr/>
        <p:nvPr/>
      </p:nvGrpSpPr>
      <p:grpSpPr>
        <a:xfrm>
          <a:off x="0" y="0"/>
          <a:ext cx="0" cy="0"/>
          <a:chOff x="0" y="0"/>
          <a:chExt cx="0" cy="0"/>
        </a:xfrm>
      </p:grpSpPr>
      <p:sp>
        <p:nvSpPr>
          <p:cNvPr id="363" name="Google Shape;363;p4"/>
          <p:cNvSpPr txBox="1"/>
          <p:nvPr>
            <p:ph type="title"/>
          </p:nvPr>
        </p:nvSpPr>
        <p:spPr>
          <a:xfrm>
            <a:off x="3359785" y="1557020"/>
            <a:ext cx="4569460" cy="57785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800"/>
              <a:buFont typeface="Century Gothic" panose="020B0502020202020204"/>
              <a:buNone/>
            </a:pPr>
            <a:r>
              <a:rPr lang="en-US" altLang="en-IN">
                <a:solidFill>
                  <a:schemeClr val="accent6"/>
                </a:solidFill>
                <a:latin typeface="Calibri" panose="020F0502020204030204" charset="0"/>
                <a:cs typeface="Calibri" panose="020F0502020204030204" charset="0"/>
                <a:sym typeface="+mn-ea"/>
              </a:rPr>
              <a:t>What are the projects based on Near?</a:t>
            </a:r>
            <a:endParaRPr lang="en-US" altLang="en-IN">
              <a:solidFill>
                <a:schemeClr val="accent6"/>
              </a:solidFill>
              <a:latin typeface="Calibri" panose="020F0502020204030204" charset="0"/>
              <a:cs typeface="Calibri" panose="020F0502020204030204" charset="0"/>
              <a:sym typeface="+mn-ea"/>
            </a:endParaRPr>
          </a:p>
        </p:txBody>
      </p:sp>
      <p:sp>
        <p:nvSpPr>
          <p:cNvPr id="364" name="Google Shape;364;p4"/>
          <p:cNvSpPr txBox="1"/>
          <p:nvPr>
            <p:ph type="body" idx="1"/>
          </p:nvPr>
        </p:nvSpPr>
        <p:spPr>
          <a:xfrm>
            <a:off x="735965" y="2708910"/>
            <a:ext cx="10946130" cy="3795395"/>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Font typeface="Arial" panose="020B0604020202020204" pitchFamily="34" charset="0"/>
              <a:buChar char="•"/>
            </a:pPr>
            <a:r>
              <a:rPr lang="en-US" altLang="en-IN" sz="1200">
                <a:solidFill>
                  <a:schemeClr val="bg1"/>
                </a:solidFill>
                <a:latin typeface="Calibri" panose="020F0502020204030204" charset="0"/>
                <a:cs typeface="Calibri" panose="020F0502020204030204" charset="0"/>
                <a:sym typeface="+mn-ea"/>
              </a:rPr>
              <a:t>Mintbase</a:t>
            </a:r>
            <a:r>
              <a:rPr lang="en-IN" altLang="en-US" sz="1200">
                <a:solidFill>
                  <a:schemeClr val="bg1"/>
                </a:solidFill>
                <a:latin typeface="Calibri" panose="020F0502020204030204" charset="0"/>
                <a:cs typeface="Calibri" panose="020F0502020204030204" charset="0"/>
                <a:sym typeface="+mn-ea"/>
              </a:rPr>
              <a:t> : Mintbase allows users to create and sell Nearnonfungible tokens (NFTs).</a:t>
            </a:r>
            <a:endParaRPr lang="en-IN" altLang="en-US" sz="1200">
              <a:solidFill>
                <a:schemeClr val="bg1"/>
              </a:solidFill>
              <a:latin typeface="Calibri" panose="020F0502020204030204" charset="0"/>
              <a:cs typeface="Calibri" panose="020F0502020204030204" charset="0"/>
              <a:sym typeface="+mn-ea"/>
            </a:endParaRPr>
          </a:p>
          <a:p>
            <a:pPr marL="171450" lvl="0" indent="-171450" algn="l" rtl="0">
              <a:spcBef>
                <a:spcPts val="0"/>
              </a:spcBef>
              <a:spcAft>
                <a:spcPts val="0"/>
              </a:spcAft>
              <a:buFont typeface="Arial" panose="020B0604020202020204" pitchFamily="34" charset="0"/>
              <a:buChar char="•"/>
            </a:pPr>
            <a:r>
              <a:rPr lang="en-US" altLang="en-IN" sz="1200">
                <a:solidFill>
                  <a:schemeClr val="bg1"/>
                </a:solidFill>
                <a:latin typeface="Calibri" panose="020F0502020204030204" charset="0"/>
                <a:cs typeface="Calibri" panose="020F0502020204030204" charset="0"/>
                <a:sym typeface="+mn-ea"/>
              </a:rPr>
              <a:t>Paras</a:t>
            </a:r>
            <a:r>
              <a:rPr lang="en-IN" altLang="en-US" sz="1200">
                <a:solidFill>
                  <a:schemeClr val="bg1"/>
                </a:solidFill>
                <a:latin typeface="Calibri" panose="020F0502020204030204" charset="0"/>
                <a:cs typeface="Calibri" panose="020F0502020204030204" charset="0"/>
                <a:sym typeface="+mn-ea"/>
              </a:rPr>
              <a:t> : Paras was designed to provide a unique solution: facilitating the validation and exchange of aging traditional collectible cards. Paras validates ownership via Near through fast inexpensive transactions.</a:t>
            </a:r>
            <a:endParaRPr lang="en-IN" altLang="en-US" sz="1200">
              <a:solidFill>
                <a:schemeClr val="bg1"/>
              </a:solidFill>
              <a:latin typeface="Calibri" panose="020F0502020204030204" charset="0"/>
              <a:cs typeface="Calibri" panose="020F0502020204030204" charset="0"/>
              <a:sym typeface="+mn-ea"/>
            </a:endParaRPr>
          </a:p>
          <a:p>
            <a:pPr marL="171450" lvl="0" indent="-171450" algn="l" rtl="0">
              <a:spcBef>
                <a:spcPts val="0"/>
              </a:spcBef>
              <a:spcAft>
                <a:spcPts val="0"/>
              </a:spcAft>
              <a:buFont typeface="Arial" panose="020B0604020202020204" pitchFamily="34" charset="0"/>
              <a:buChar char="•"/>
            </a:pPr>
            <a:r>
              <a:rPr lang="en-US" altLang="en-IN" sz="1200">
                <a:solidFill>
                  <a:schemeClr val="bg1"/>
                </a:solidFill>
                <a:latin typeface="Calibri" panose="020F0502020204030204" charset="0"/>
                <a:cs typeface="Calibri" panose="020F0502020204030204" charset="0"/>
                <a:sym typeface="+mn-ea"/>
              </a:rPr>
              <a:t>NPunks</a:t>
            </a:r>
            <a:r>
              <a:rPr lang="en-IN" altLang="en-US" sz="1200">
                <a:solidFill>
                  <a:schemeClr val="bg1"/>
                </a:solidFill>
                <a:latin typeface="Calibri" panose="020F0502020204030204" charset="0"/>
                <a:cs typeface="Calibri" panose="020F0502020204030204" charset="0"/>
                <a:sym typeface="+mn-ea"/>
              </a:rPr>
              <a:t> : NFT collecting platform</a:t>
            </a:r>
            <a:endParaRPr lang="en-IN" altLang="en-US" sz="1200">
              <a:solidFill>
                <a:schemeClr val="bg1"/>
              </a:solidFill>
              <a:latin typeface="Calibri" panose="020F0502020204030204" charset="0"/>
              <a:cs typeface="Calibri" panose="020F0502020204030204" charset="0"/>
              <a:sym typeface="+mn-ea"/>
            </a:endParaRPr>
          </a:p>
        </p:txBody>
      </p:sp>
      <p:sp>
        <p:nvSpPr>
          <p:cNvPr id="366" name="Google Shape;366;p4"/>
          <p:cNvSpPr txBox="1"/>
          <p:nvPr>
            <p:ph type="sldNum" idx="12"/>
          </p:nvPr>
        </p:nvSpPr>
        <p:spPr>
          <a:xfrm>
            <a:off x="11519019" y="3164804"/>
            <a:ext cx="545911" cy="580029"/>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a:fld>
            <a:endParaRPr lang="en-US"/>
          </a:p>
        </p:txBody>
      </p:sp>
    </p:spTree>
  </p:cSld>
  <p:clrMapOvr>
    <a:masterClrMapping/>
  </p:clrMapOvr>
</p:sld>
</file>

<file path=ppt/theme/theme1.xml><?xml version="1.0" encoding="utf-8"?>
<a:theme xmlns:a="http://schemas.openxmlformats.org/drawingml/2006/main" name="Office Theme">
  <a:themeElements>
    <a:clrScheme name="Custom 18">
      <a:dk1>
        <a:srgbClr val="000000"/>
      </a:dk1>
      <a:lt1>
        <a:srgbClr val="FFFFFF"/>
      </a:lt1>
      <a:dk2>
        <a:srgbClr val="140A59"/>
      </a:dk2>
      <a:lt2>
        <a:srgbClr val="E7E6E6"/>
      </a:lt2>
      <a:accent1>
        <a:srgbClr val="2B0348"/>
      </a:accent1>
      <a:accent2>
        <a:srgbClr val="763788"/>
      </a:accent2>
      <a:accent3>
        <a:srgbClr val="EF050C"/>
      </a:accent3>
      <a:accent4>
        <a:srgbClr val="B01E4C"/>
      </a:accent4>
      <a:accent5>
        <a:srgbClr val="0565FA"/>
      </a:accent5>
      <a:accent6>
        <a:srgbClr val="0BE1FF"/>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4781</Words>
  <Application>WPS Presentation</Application>
  <PresentationFormat/>
  <Paragraphs>94</Paragraphs>
  <Slides>12</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12</vt:i4>
      </vt:variant>
    </vt:vector>
  </HeadingPairs>
  <TitlesOfParts>
    <vt:vector size="23" baseType="lpstr">
      <vt:lpstr>Arial</vt:lpstr>
      <vt:lpstr>SimSun</vt:lpstr>
      <vt:lpstr>Wingdings</vt:lpstr>
      <vt:lpstr>Arial</vt:lpstr>
      <vt:lpstr>Century Gothic</vt:lpstr>
      <vt:lpstr>Courier New</vt:lpstr>
      <vt:lpstr>Calibri</vt:lpstr>
      <vt:lpstr>Calibri</vt:lpstr>
      <vt:lpstr>Microsoft YaHei</vt:lpstr>
      <vt:lpstr>Arial Unicode MS</vt:lpstr>
      <vt:lpstr>Office Theme</vt:lpstr>
      <vt:lpstr>POLLING SYSTEM USING BLOCKCHAIN</vt:lpstr>
      <vt:lpstr>Team</vt:lpstr>
      <vt:lpstr>Problem</vt:lpstr>
      <vt:lpstr>Solution</vt:lpstr>
      <vt:lpstr>IDEA</vt:lpstr>
      <vt:lpstr>REQUIREMENTS</vt:lpstr>
      <vt:lpstr>What Is NEAR Protocol (NEAR)?</vt:lpstr>
      <vt:lpstr>Advantages of NEAR</vt:lpstr>
      <vt:lpstr>What are the projects based on Near?</vt:lpstr>
      <vt:lpstr>WORKFLOW</vt:lpstr>
      <vt:lpstr>WORKFLOW Continued...</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Polling System</dc:title>
  <dc:creator>Sanjay Arya</dc:creator>
  <cp:lastModifiedBy>abhis</cp:lastModifiedBy>
  <cp:revision>15</cp:revision>
  <dcterms:created xsi:type="dcterms:W3CDTF">2022-04-10T17:46:00Z</dcterms:created>
  <dcterms:modified xsi:type="dcterms:W3CDTF">2022-05-19T13:10:45Z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C0D04F08EA61432595A42DADC72BCC2D</vt:lpwstr>
  </property>
  <property fmtid="{D5CDD505-2E9C-101B-9397-08002B2CF9AE}" pid="4" name="KSOProductBuildVer">
    <vt:lpwstr>1033-11.2.0.11130</vt:lpwstr>
  </property>
</Properties>
</file>